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53" r:id="rId2"/>
  </p:sldMasterIdLst>
  <p:notesMasterIdLst>
    <p:notesMasterId r:id="rId15"/>
  </p:notesMasterIdLst>
  <p:handoutMasterIdLst>
    <p:handoutMasterId r:id="rId16"/>
  </p:handoutMasterIdLst>
  <p:sldIdLst>
    <p:sldId id="262" r:id="rId3"/>
    <p:sldId id="267" r:id="rId4"/>
    <p:sldId id="268" r:id="rId5"/>
    <p:sldId id="269" r:id="rId6"/>
    <p:sldId id="274" r:id="rId7"/>
    <p:sldId id="278" r:id="rId8"/>
    <p:sldId id="276" r:id="rId9"/>
    <p:sldId id="275" r:id="rId10"/>
    <p:sldId id="282" r:id="rId11"/>
    <p:sldId id="281" r:id="rId12"/>
    <p:sldId id="266"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A5B451-05D1-4948-8158-EA6790DE65F9}">
          <p14:sldIdLst>
            <p14:sldId id="262"/>
            <p14:sldId id="267"/>
            <p14:sldId id="268"/>
            <p14:sldId id="269"/>
            <p14:sldId id="274"/>
            <p14:sldId id="278"/>
            <p14:sldId id="276"/>
            <p14:sldId id="275"/>
            <p14:sldId id="282"/>
          </p14:sldIdLst>
        </p14:section>
        <p14:section name="Untitled Section" id="{C6DDB4DA-A044-4803-8D4E-D0104DD00172}">
          <p14:sldIdLst>
            <p14:sldId id="281"/>
            <p14:sldId id="266"/>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B"/>
    <a:srgbClr val="AB0068"/>
    <a:srgbClr val="92D050"/>
    <a:srgbClr val="FDF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888D4-A461-43E8-923B-CEF75C149983}" v="895" dt="2021-05-17T08:48:29.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5" autoAdjust="0"/>
    <p:restoredTop sz="46019" autoAdjust="0"/>
  </p:normalViewPr>
  <p:slideViewPr>
    <p:cSldViewPr snapToGrid="0" snapToObjects="1">
      <p:cViewPr varScale="1">
        <p:scale>
          <a:sx n="30" d="100"/>
          <a:sy n="30" d="100"/>
        </p:scale>
        <p:origin x="1648" y="36"/>
      </p:cViewPr>
      <p:guideLst/>
    </p:cSldViewPr>
  </p:slideViewPr>
  <p:notesTextViewPr>
    <p:cViewPr>
      <p:scale>
        <a:sx n="1" d="1"/>
        <a:sy n="1" d="1"/>
      </p:scale>
      <p:origin x="0" y="0"/>
    </p:cViewPr>
  </p:notesTextViewPr>
  <p:sorterViewPr>
    <p:cViewPr>
      <p:scale>
        <a:sx n="100" d="100"/>
        <a:sy n="100" d="100"/>
      </p:scale>
      <p:origin x="0" y="-900"/>
    </p:cViewPr>
  </p:sorterViewPr>
  <p:notesViewPr>
    <p:cSldViewPr snapToGrid="0" snapToObjects="1">
      <p:cViewPr varScale="1">
        <p:scale>
          <a:sx n="80" d="100"/>
          <a:sy n="80" d="100"/>
        </p:scale>
        <p:origin x="33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606645-576F-894A-A796-C87AD498FA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2F18B4-D256-7A48-9180-C1BFDE0B3E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2883ED-BB80-124E-B0E2-E941B828EA8F}" type="datetimeFigureOut">
              <a:rPr lang="en-US" smtClean="0"/>
              <a:t>5/15/2021</a:t>
            </a:fld>
            <a:endParaRPr lang="en-US"/>
          </a:p>
        </p:txBody>
      </p:sp>
      <p:sp>
        <p:nvSpPr>
          <p:cNvPr id="4" name="Footer Placeholder 3">
            <a:extLst>
              <a:ext uri="{FF2B5EF4-FFF2-40B4-BE49-F238E27FC236}">
                <a16:creationId xmlns:a16="http://schemas.microsoft.com/office/drawing/2014/main" id="{1BABF4E6-45B2-6F4F-9D21-B2CCE4F2A3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B1319A-D5A9-4A43-B75C-DCF310F81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DB8F04-A4D4-A340-9618-B93C93D296B7}" type="slidenum">
              <a:rPr lang="en-US" smtClean="0"/>
              <a:t>‹#›</a:t>
            </a:fld>
            <a:endParaRPr lang="en-US"/>
          </a:p>
        </p:txBody>
      </p:sp>
    </p:spTree>
    <p:extLst>
      <p:ext uri="{BB962C8B-B14F-4D97-AF65-F5344CB8AC3E}">
        <p14:creationId xmlns:p14="http://schemas.microsoft.com/office/powerpoint/2010/main" val="2289432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D6538-8FDC-4E55-B444-CE4D9E34C3C9}" type="datetimeFigureOut">
              <a:rPr lang="en-US"/>
              <a:t>5/15/2021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BB2EC-0C63-44AA-B843-3B0EA8C154DE}" type="slidenum">
              <a:rPr lang="en-US"/>
              <a:t>‹#›</a:t>
            </a:fld>
            <a:endParaRPr lang="en-US"/>
          </a:p>
        </p:txBody>
      </p:sp>
    </p:spTree>
    <p:extLst>
      <p:ext uri="{BB962C8B-B14F-4D97-AF65-F5344CB8AC3E}">
        <p14:creationId xmlns:p14="http://schemas.microsoft.com/office/powerpoint/2010/main" val="111711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upport.microsoft.com/en-us/office/record-a-presentation-2570dff5-f81c-40bc-b404-e04e95ffab3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ta.org/home/run-your-pta/PTA-Branding-and-Web-Guidelines%20-%20look%20about%201/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ta.org/home/run-your-pta/PTA-Branding-and-Web-Guidelines%20-%20look%20about%201/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ta.org/home/run-your-pta/PTA-Branding-and-Web-Guidelines%20-%20look%20about%201/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ta.org/home/run-your-pta/PTA-Branding-and-Web-Guidelines%20-%20look%20about%20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ta.org/home/run-your-pta/PTA-Branding-and-Web-Guidelines%20-%20look%20about%201/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ta.org/home/run-your-pta/PTA-Branding-and-Web-Guidelines%20-%20look%20about%201/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ta.org/home/run-your-pta/PTA-Branding-and-Web-Guidelines%20-%20look%20about%201/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The beginning of the school year is the best time to introduce PTA to the families in your community.  Some families may have never heard of PTA, some may have been part of a different parent group in the past, or some may know about the PTA but don’t know who you are or what you do. </a:t>
            </a:r>
          </a:p>
          <a:p>
            <a:endParaRPr lang="en-US" dirty="0">
              <a:cs typeface="Calibri"/>
            </a:endParaRPr>
          </a:p>
          <a:p>
            <a:r>
              <a:rPr lang="en-US" dirty="0">
                <a:cs typeface="Calibri"/>
              </a:rPr>
              <a:t>Ask your principal for a few minutes during in-person or virtual open house or any back-to-school event.</a:t>
            </a:r>
          </a:p>
          <a:p>
            <a:r>
              <a:rPr lang="en-US" dirty="0">
                <a:cs typeface="Calibri"/>
              </a:rPr>
              <a:t>Customize each slide in this PowerPoint with your PTA name, logo and pictures.</a:t>
            </a:r>
          </a:p>
          <a:p>
            <a:r>
              <a:rPr lang="en-US" dirty="0">
                <a:cs typeface="Calibri"/>
              </a:rPr>
              <a:t>We have provided a Sample Script on each slide to give you  some ideas on what to say during your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You can rearrange, edit, add or delete slides to fit your PTA needs.</a:t>
            </a:r>
          </a:p>
          <a:p>
            <a:endParaRPr lang="en-US" dirty="0">
              <a:cs typeface="Calibri"/>
            </a:endParaRPr>
          </a:p>
          <a:p>
            <a:r>
              <a:rPr lang="en-US" dirty="0">
                <a:cs typeface="Calibri"/>
              </a:rPr>
              <a:t>You can also use this PowerPoint to make a recording of your Welcome Back to PTA message.  Follow the instructions here: </a:t>
            </a:r>
            <a:r>
              <a:rPr lang="en-US" dirty="0">
                <a:hlinkClick r:id="rId3"/>
              </a:rPr>
              <a:t>https://support.microsoft.com/en-us/office/record-a-presentation-2570dff5-f81c-40bc-b404-e04e95ffab33</a:t>
            </a:r>
            <a:endParaRPr lang="en-US" dirty="0">
              <a:cs typeface="Calibri"/>
            </a:endParaRPr>
          </a:p>
          <a:p>
            <a:endParaRPr lang="en-US" dirty="0">
              <a:cs typeface="Calibri"/>
            </a:endParaRPr>
          </a:p>
          <a:p>
            <a:r>
              <a:rPr lang="en-US" b="1" dirty="0">
                <a:cs typeface="Calibri"/>
              </a:rPr>
              <a:t>Sample Script:</a:t>
            </a:r>
          </a:p>
          <a:p>
            <a:endParaRPr lang="en-US" b="1" dirty="0">
              <a:cs typeface="Calibri"/>
            </a:endParaRPr>
          </a:p>
          <a:p>
            <a:r>
              <a:rPr lang="en-US" b="1" dirty="0">
                <a:cs typeface="Calibri"/>
              </a:rPr>
              <a:t>Welcome back to PTA.  </a:t>
            </a:r>
          </a:p>
          <a:p>
            <a:endParaRPr lang="en-US" b="1" dirty="0">
              <a:cs typeface="Calibri"/>
            </a:endParaRPr>
          </a:p>
          <a:p>
            <a:r>
              <a:rPr lang="en-US" b="1" dirty="0">
                <a:cs typeface="Calibri"/>
              </a:rPr>
              <a:t>My name is </a:t>
            </a:r>
            <a:r>
              <a:rPr lang="en-US" b="1" u="sng" dirty="0">
                <a:cs typeface="Calibri"/>
              </a:rPr>
              <a:t>_(Your Name_)_ </a:t>
            </a:r>
            <a:r>
              <a:rPr lang="en-US" b="1" dirty="0">
                <a:cs typeface="Calibri"/>
              </a:rPr>
              <a:t>and I am the </a:t>
            </a:r>
            <a:r>
              <a:rPr lang="en-US" b="1" u="sng" dirty="0">
                <a:cs typeface="Calibri"/>
              </a:rPr>
              <a:t>____(PTA Name)___</a:t>
            </a:r>
            <a:r>
              <a:rPr lang="en-US" b="1" dirty="0">
                <a:cs typeface="Calibri"/>
              </a:rPr>
              <a:t> </a:t>
            </a:r>
            <a:r>
              <a:rPr lang="en-US" b="1" u="sng" dirty="0">
                <a:cs typeface="Calibri"/>
              </a:rPr>
              <a:t>_____(Your PTA Role)___.</a:t>
            </a:r>
          </a:p>
          <a:p>
            <a:endParaRPr lang="en-US" b="1" dirty="0">
              <a:cs typeface="Calibri"/>
            </a:endParaRPr>
          </a:p>
          <a:p>
            <a:r>
              <a:rPr lang="en-US" b="1" dirty="0">
                <a:cs typeface="Calibri"/>
              </a:rPr>
              <a:t>We are so happy to be  __(</a:t>
            </a:r>
            <a:r>
              <a:rPr lang="en-US" b="1" u="sng" dirty="0">
                <a:cs typeface="Calibri"/>
              </a:rPr>
              <a:t>in person, virtual, hybrid, </a:t>
            </a:r>
            <a:r>
              <a:rPr lang="en-US" b="1" u="sng" dirty="0" err="1">
                <a:cs typeface="Calibri"/>
              </a:rPr>
              <a:t>etc</a:t>
            </a:r>
            <a:r>
              <a:rPr lang="en-US" b="1" u="sng" dirty="0">
                <a:cs typeface="Calibri"/>
              </a:rPr>
              <a:t>)__.</a:t>
            </a:r>
          </a:p>
          <a:p>
            <a:endParaRPr lang="en-US" b="1" dirty="0">
              <a:cs typeface="Calibri"/>
            </a:endParaRPr>
          </a:p>
          <a:p>
            <a:r>
              <a:rPr lang="en-US" b="1" u="sng" dirty="0">
                <a:cs typeface="Calibri"/>
              </a:rPr>
              <a:t>__(PTA Name )  </a:t>
            </a:r>
            <a:r>
              <a:rPr lang="en-US" b="1" dirty="0">
                <a:cs typeface="Calibri"/>
              </a:rPr>
              <a:t>is an all-volunteer organization and our mission is to engage and empower families and communities to advocate for all children.</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B74BB2EC-0C63-44AA-B843-3B0EA8C154DE}" type="slidenum">
              <a:rPr lang="en-US"/>
              <a:t>1</a:t>
            </a:fld>
            <a:endParaRPr lang="en-US"/>
          </a:p>
        </p:txBody>
      </p:sp>
    </p:spTree>
    <p:extLst>
      <p:ext uri="{BB962C8B-B14F-4D97-AF65-F5344CB8AC3E}">
        <p14:creationId xmlns:p14="http://schemas.microsoft.com/office/powerpoint/2010/main" val="149464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Add your PTA logo next to the National PTA logo</a:t>
            </a:r>
            <a:r>
              <a:rPr lang="en-US" sz="1200" dirty="0">
                <a:effectLst/>
                <a:latin typeface="Arial" panose="020B0604020202020204" pitchFamily="34" charset="0"/>
                <a:ea typeface="Calibri" panose="020F0502020204030204" pitchFamily="34" charset="0"/>
              </a:rPr>
              <a:t>– don’t have one – you can create one here in about 30 seconds:  </a:t>
            </a:r>
            <a:r>
              <a:rPr lang="en-US" sz="1200" u="sng" dirty="0">
                <a:solidFill>
                  <a:srgbClr val="0563C1"/>
                </a:solidFill>
                <a:effectLst/>
                <a:latin typeface="Arial" panose="020B0604020202020204" pitchFamily="34" charset="0"/>
                <a:ea typeface="Calibri" panose="020F0502020204030204" pitchFamily="34" charset="0"/>
                <a:hlinkClick r:id="rId3"/>
              </a:rPr>
              <a:t>https://www.pta.org/home/run-your-pta/PTA-Branding-and-Web-Guidelines - look about 1/2</a:t>
            </a:r>
            <a:r>
              <a:rPr lang="en-US" sz="1200" dirty="0">
                <a:effectLst/>
                <a:latin typeface="Arial" panose="020B0604020202020204" pitchFamily="34" charset="0"/>
                <a:ea typeface="Calibri" panose="020F0502020204030204" pitchFamily="34" charset="0"/>
              </a:rPr>
              <a:t> way down the webpage for the customizing PTA logos link. </a:t>
            </a:r>
          </a:p>
          <a:p>
            <a:endParaRPr lang="en-US" dirty="0">
              <a:cs typeface="Calibri"/>
            </a:endParaRPr>
          </a:p>
          <a:p>
            <a:r>
              <a:rPr lang="en-US" dirty="0">
                <a:cs typeface="Calibri"/>
              </a:rPr>
              <a:t>List your volunteer needs as opportunities for families to share their skills and knowledge. (highly organized and detailed- Secretary, love to entertain on a budget- Hospitality, love to write or great at graphics- newsletter or social media, </a:t>
            </a:r>
            <a:r>
              <a:rPr lang="en-US" dirty="0" err="1">
                <a:cs typeface="Calibri"/>
              </a:rPr>
              <a:t>etc</a:t>
            </a:r>
            <a:r>
              <a:rPr lang="en-US" dirty="0">
                <a:cs typeface="Calibri"/>
              </a:rPr>
              <a:t>)  Provide opportunities for families to help before and after school hours and from home. Have your volunteer sign up table separate from the membership table and have your volunteer sign up form separate from your membership form so families know you don’t have to volunteer if you join PTA.</a:t>
            </a:r>
          </a:p>
          <a:p>
            <a:endParaRPr lang="en-US" dirty="0">
              <a:cs typeface="Calibri"/>
            </a:endParaRPr>
          </a:p>
          <a:p>
            <a:r>
              <a:rPr lang="en-US" b="1" dirty="0">
                <a:cs typeface="Calibri"/>
              </a:rPr>
              <a:t>Sample Script: Your PTA is run completely by volunteers, so we are looking for new people to join us. </a:t>
            </a:r>
          </a:p>
          <a:p>
            <a:r>
              <a:rPr lang="en-US" b="1" dirty="0">
                <a:cs typeface="Calibri"/>
              </a:rPr>
              <a:t>We have many opportunities for you to be engaged in our school community.  If you want to get connected, if you have a little time or a lot, we can find an opportunity for you.</a:t>
            </a:r>
          </a:p>
          <a:p>
            <a:endParaRPr lang="en-US" b="1" dirty="0">
              <a:cs typeface="Calibri"/>
            </a:endParaRPr>
          </a:p>
          <a:p>
            <a:r>
              <a:rPr lang="en-US" b="1" dirty="0">
                <a:cs typeface="Calibri"/>
              </a:rPr>
              <a:t>Check out the volunteer sign up </a:t>
            </a:r>
            <a:r>
              <a:rPr lang="en-US" b="0" u="sng" dirty="0">
                <a:cs typeface="Calibri"/>
              </a:rPr>
              <a:t>_(online, signup sheets at table,  email@)</a:t>
            </a:r>
            <a:r>
              <a:rPr lang="en-US" b="0" dirty="0">
                <a:cs typeface="Calibri"/>
              </a:rPr>
              <a:t> </a:t>
            </a:r>
            <a:r>
              <a:rPr lang="en-US" b="1" dirty="0">
                <a:cs typeface="Calibri"/>
              </a:rPr>
              <a:t>or talk to any of our board members to find out how  to be a part of PTA</a:t>
            </a:r>
            <a:endParaRPr lang="en-US" b="1" u="sng" dirty="0">
              <a:cs typeface="Calibri"/>
            </a:endParaRPr>
          </a:p>
        </p:txBody>
      </p:sp>
      <p:sp>
        <p:nvSpPr>
          <p:cNvPr id="4" name="Slide Number Placeholder 3"/>
          <p:cNvSpPr>
            <a:spLocks noGrp="1"/>
          </p:cNvSpPr>
          <p:nvPr>
            <p:ph type="sldNum" sz="quarter" idx="5"/>
          </p:nvPr>
        </p:nvSpPr>
        <p:spPr/>
        <p:txBody>
          <a:bodyPr/>
          <a:lstStyle/>
          <a:p>
            <a:fld id="{B74BB2EC-0C63-44AA-B843-3B0EA8C154DE}" type="slidenum">
              <a:rPr lang="en-US"/>
              <a:t>10</a:t>
            </a:fld>
            <a:endParaRPr lang="en-US"/>
          </a:p>
        </p:txBody>
      </p:sp>
    </p:spTree>
    <p:extLst>
      <p:ext uri="{BB962C8B-B14F-4D97-AF65-F5344CB8AC3E}">
        <p14:creationId xmlns:p14="http://schemas.microsoft.com/office/powerpoint/2010/main" val="420020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Add your PTA logo </a:t>
            </a:r>
            <a:r>
              <a:rPr lang="en-US" dirty="0" err="1">
                <a:cs typeface="Calibri"/>
              </a:rPr>
              <a:t>neXt</a:t>
            </a:r>
            <a:r>
              <a:rPr lang="en-US" dirty="0">
                <a:cs typeface="Calibri"/>
              </a:rPr>
              <a:t> to the National PTA logo</a:t>
            </a:r>
            <a:r>
              <a:rPr lang="en-US" sz="1200" dirty="0">
                <a:effectLst/>
                <a:latin typeface="Arial" panose="020B0604020202020204" pitchFamily="34" charset="0"/>
                <a:ea typeface="Calibri" panose="020F0502020204030204" pitchFamily="34" charset="0"/>
              </a:rPr>
              <a:t>– don’t have one – you can create one here in about 30 seconds:  </a:t>
            </a:r>
            <a:r>
              <a:rPr lang="en-US" sz="1200" u="sng" dirty="0">
                <a:solidFill>
                  <a:srgbClr val="0563C1"/>
                </a:solidFill>
                <a:effectLst/>
                <a:latin typeface="Arial" panose="020B0604020202020204" pitchFamily="34" charset="0"/>
                <a:ea typeface="Calibri" panose="020F0502020204030204" pitchFamily="34" charset="0"/>
                <a:hlinkClick r:id="rId3"/>
              </a:rPr>
              <a:t>https://www.pta.org/home/run-your-pta/PTA-Branding-and-Web-Guidelines - look about 1/2</a:t>
            </a:r>
            <a:r>
              <a:rPr lang="en-US" sz="1200" dirty="0">
                <a:effectLst/>
                <a:latin typeface="Arial" panose="020B0604020202020204" pitchFamily="34" charset="0"/>
                <a:ea typeface="Calibri" panose="020F0502020204030204" pitchFamily="34" charset="0"/>
              </a:rPr>
              <a:t> way down the webpage for the customizing PTA logos link.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Add the Name of your PTA and your website URL or QR Code with a link to join your PTA.</a:t>
            </a:r>
          </a:p>
          <a:p>
            <a:endParaRPr lang="en-US" dirty="0"/>
          </a:p>
          <a:p>
            <a:r>
              <a:rPr lang="en-US" dirty="0"/>
              <a:t>Be sure and share your membership goal with your community. Share your PTA membership goal for the year.</a:t>
            </a:r>
          </a:p>
          <a:p>
            <a:endParaRPr lang="en-US" dirty="0"/>
          </a:p>
          <a:p>
            <a:r>
              <a:rPr lang="en-US" b="1" dirty="0"/>
              <a:t>Sample Script:  We have </a:t>
            </a:r>
            <a:r>
              <a:rPr lang="en-US" b="1" u="sng" dirty="0"/>
              <a:t>_(number of enrolled students)_ </a:t>
            </a:r>
            <a:r>
              <a:rPr lang="en-US" b="1" dirty="0"/>
              <a:t>students at our school this year and we would love to have a PTA member to represent and speak on behalf of every child at our school.</a:t>
            </a:r>
          </a:p>
          <a:p>
            <a:r>
              <a:rPr lang="en-US" b="1" dirty="0"/>
              <a:t>We want our membership to truly reflect our school community, so we need families, teachers, administrators and community members to join PTA too.</a:t>
            </a:r>
          </a:p>
        </p:txBody>
      </p:sp>
      <p:sp>
        <p:nvSpPr>
          <p:cNvPr id="4" name="Slide Number Placeholder 3"/>
          <p:cNvSpPr>
            <a:spLocks noGrp="1"/>
          </p:cNvSpPr>
          <p:nvPr>
            <p:ph type="sldNum" sz="quarter" idx="5"/>
          </p:nvPr>
        </p:nvSpPr>
        <p:spPr/>
        <p:txBody>
          <a:bodyPr/>
          <a:lstStyle/>
          <a:p>
            <a:fld id="{B74BB2EC-0C63-44AA-B843-3B0EA8C154DE}" type="slidenum">
              <a:rPr lang="en-US" smtClean="0"/>
              <a:t>11</a:t>
            </a:fld>
            <a:endParaRPr lang="en-US"/>
          </a:p>
        </p:txBody>
      </p:sp>
    </p:spTree>
    <p:extLst>
      <p:ext uri="{BB962C8B-B14F-4D97-AF65-F5344CB8AC3E}">
        <p14:creationId xmlns:p14="http://schemas.microsoft.com/office/powerpoint/2010/main" val="42048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Make sure to provide all the ways families in your community can engage with your PTA. Provide your contact information on all  handouts and on all social media. If you are at an in-person event, hand out membership applications, have a computer available for people to sign-up online or put up a QR code around campus asking families to Join Tonight!</a:t>
            </a:r>
          </a:p>
          <a:p>
            <a:endParaRPr lang="en-US" dirty="0">
              <a:cs typeface="Calibri"/>
            </a:endParaRPr>
          </a:p>
          <a:p>
            <a:r>
              <a:rPr lang="en-US" b="1" dirty="0">
                <a:cs typeface="Calibri"/>
              </a:rPr>
              <a:t>Sample Script:  Please contact us if you have questions about the PTA mission or goals or want to know more about how you can be engaged with the PTA and our school community.  Be sure to follow us on </a:t>
            </a:r>
            <a:r>
              <a:rPr lang="en-US" b="1" u="sng" dirty="0">
                <a:cs typeface="Calibri"/>
              </a:rPr>
              <a:t>___(list your social media)__</a:t>
            </a:r>
            <a:r>
              <a:rPr lang="en-US" b="1" dirty="0">
                <a:cs typeface="Calibri"/>
              </a:rPr>
              <a:t>or subscribe to our newsletter.  We really want to hear from you so find one of our  board members or contacts us through email , texts, phone calls or social media.</a:t>
            </a:r>
          </a:p>
          <a:p>
            <a:endParaRPr lang="en-US" b="1" dirty="0">
              <a:cs typeface="Calibri"/>
            </a:endParaRPr>
          </a:p>
          <a:p>
            <a:r>
              <a:rPr lang="en-US" b="1" dirty="0">
                <a:cs typeface="Calibri"/>
              </a:rPr>
              <a:t>Welcome back to PTA!</a:t>
            </a:r>
          </a:p>
        </p:txBody>
      </p:sp>
      <p:sp>
        <p:nvSpPr>
          <p:cNvPr id="4" name="Slide Number Placeholder 3"/>
          <p:cNvSpPr>
            <a:spLocks noGrp="1"/>
          </p:cNvSpPr>
          <p:nvPr>
            <p:ph type="sldNum" sz="quarter" idx="5"/>
          </p:nvPr>
        </p:nvSpPr>
        <p:spPr/>
        <p:txBody>
          <a:bodyPr/>
          <a:lstStyle/>
          <a:p>
            <a:fld id="{B74BB2EC-0C63-44AA-B843-3B0EA8C154DE}" type="slidenum">
              <a:rPr lang="en-US" smtClean="0"/>
              <a:t>12</a:t>
            </a:fld>
            <a:endParaRPr lang="en-US"/>
          </a:p>
        </p:txBody>
      </p:sp>
    </p:spTree>
    <p:extLst>
      <p:ext uri="{BB962C8B-B14F-4D97-AF65-F5344CB8AC3E}">
        <p14:creationId xmlns:p14="http://schemas.microsoft.com/office/powerpoint/2010/main" val="291190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you PTA name </a:t>
            </a:r>
            <a:r>
              <a:rPr lang="en-US" u="sng" dirty="0">
                <a:cs typeface="Calibri"/>
              </a:rPr>
              <a:t>and your PTA logo </a:t>
            </a:r>
            <a:r>
              <a:rPr lang="en-US" dirty="0">
                <a:cs typeface="Calibri"/>
              </a:rPr>
              <a:t>to slide Title.</a:t>
            </a:r>
          </a:p>
          <a:p>
            <a:r>
              <a:rPr lang="en-US" dirty="0">
                <a:cs typeface="Calibri"/>
              </a:rPr>
              <a:t>Add pictures of your board members and their titles so they will be easily recognized.</a:t>
            </a:r>
          </a:p>
          <a:p>
            <a:endParaRPr lang="en-US" b="1" dirty="0">
              <a:cs typeface="Calibri"/>
            </a:endParaRPr>
          </a:p>
          <a:p>
            <a:r>
              <a:rPr lang="en-US" b="1" dirty="0">
                <a:cs typeface="Calibri"/>
              </a:rPr>
              <a:t>Sample Script:</a:t>
            </a:r>
          </a:p>
          <a:p>
            <a:endParaRPr lang="en-US" b="1" dirty="0">
              <a:cs typeface="Calibri"/>
            </a:endParaRPr>
          </a:p>
          <a:p>
            <a:r>
              <a:rPr lang="en-US" b="1" dirty="0">
                <a:cs typeface="Calibri"/>
              </a:rPr>
              <a:t>Here are the PTA board members for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[Say names and roles or have each person take 20-30 seconds to introduce themselves and share </a:t>
            </a:r>
            <a:r>
              <a:rPr lang="en-US" b="0" dirty="0"/>
              <a:t>how they will be serving your PTA community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[Let families know of any vacant PTA positions they could apply for.  You can add “This could be you” for the positions that are 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B74BB2EC-0C63-44AA-B843-3B0EA8C154DE}" type="slidenum">
              <a:rPr lang="en-US"/>
              <a:t>2</a:t>
            </a:fld>
            <a:endParaRPr lang="en-US"/>
          </a:p>
        </p:txBody>
      </p:sp>
    </p:spTree>
    <p:extLst>
      <p:ext uri="{BB962C8B-B14F-4D97-AF65-F5344CB8AC3E}">
        <p14:creationId xmlns:p14="http://schemas.microsoft.com/office/powerpoint/2010/main" val="30775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PTA name to slide Title </a:t>
            </a:r>
          </a:p>
          <a:p>
            <a:r>
              <a:rPr lang="en-US" dirty="0">
                <a:cs typeface="Calibri"/>
              </a:rPr>
              <a:t>Add pictures of your board members and their titles so they will be easily recognized.</a:t>
            </a:r>
          </a:p>
          <a:p>
            <a:endParaRPr lang="en-US" b="1" dirty="0">
              <a:cs typeface="Calibri"/>
            </a:endParaRPr>
          </a:p>
          <a:p>
            <a:r>
              <a:rPr lang="en-US" b="1" dirty="0">
                <a:cs typeface="Calibri"/>
              </a:rPr>
              <a:t>Sample Script:</a:t>
            </a:r>
          </a:p>
          <a:p>
            <a:endParaRPr lang="en-US" b="1" dirty="0">
              <a:cs typeface="Calibri"/>
            </a:endParaRPr>
          </a:p>
          <a:p>
            <a:r>
              <a:rPr lang="en-US" b="1" dirty="0">
                <a:cs typeface="Calibri"/>
              </a:rPr>
              <a:t>Here are the PTA board members for this year.</a:t>
            </a:r>
          </a:p>
          <a:p>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[Say names and roles or have each person take 20-30 seconds to introduce themselves and share </a:t>
            </a:r>
            <a:r>
              <a:rPr lang="en-US" b="0" dirty="0"/>
              <a:t>how they will be serving your PTA community this year.]</a:t>
            </a:r>
          </a:p>
          <a:p>
            <a:endParaRPr lang="en-US" dirty="0">
              <a:cs typeface="Calibri"/>
            </a:endParaRPr>
          </a:p>
        </p:txBody>
      </p:sp>
      <p:sp>
        <p:nvSpPr>
          <p:cNvPr id="4" name="Slide Number Placeholder 3"/>
          <p:cNvSpPr>
            <a:spLocks noGrp="1"/>
          </p:cNvSpPr>
          <p:nvPr>
            <p:ph type="sldNum" sz="quarter" idx="5"/>
          </p:nvPr>
        </p:nvSpPr>
        <p:spPr/>
        <p:txBody>
          <a:bodyPr/>
          <a:lstStyle/>
          <a:p>
            <a:fld id="{B74BB2EC-0C63-44AA-B843-3B0EA8C154DE}" type="slidenum">
              <a:rPr lang="en-US"/>
              <a:t>3</a:t>
            </a:fld>
            <a:endParaRPr lang="en-US"/>
          </a:p>
        </p:txBody>
      </p:sp>
    </p:spTree>
    <p:extLst>
      <p:ext uri="{BB962C8B-B14F-4D97-AF65-F5344CB8AC3E}">
        <p14:creationId xmlns:p14="http://schemas.microsoft.com/office/powerpoint/2010/main" val="28432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PTA name to slide Title </a:t>
            </a:r>
          </a:p>
          <a:p>
            <a:r>
              <a:rPr lang="en-US" dirty="0">
                <a:cs typeface="Calibri"/>
              </a:rPr>
              <a:t>Add pictures of your board members and their titles so they will be easily recognized.</a:t>
            </a:r>
          </a:p>
          <a:p>
            <a:endParaRPr lang="en-US" b="1" dirty="0">
              <a:cs typeface="Calibri"/>
            </a:endParaRPr>
          </a:p>
          <a:p>
            <a:r>
              <a:rPr lang="en-US" b="1" dirty="0">
                <a:cs typeface="Calibri"/>
              </a:rPr>
              <a:t>Sample Script:</a:t>
            </a:r>
          </a:p>
          <a:p>
            <a:endParaRPr lang="en-US" b="1" dirty="0">
              <a:cs typeface="Calibri"/>
            </a:endParaRPr>
          </a:p>
          <a:p>
            <a:r>
              <a:rPr lang="en-US" b="1" dirty="0">
                <a:cs typeface="Calibri"/>
              </a:rPr>
              <a:t>Here are the PTA board members for this year.</a:t>
            </a:r>
          </a:p>
          <a:p>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[Say names and roles or have each person take 20-30 seconds to introduce themselves and share </a:t>
            </a:r>
            <a:r>
              <a:rPr lang="en-US" b="0" dirty="0"/>
              <a:t>how they will be serving your PTA community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{Tech Tip:  If you need to add more pictures, just duplicate the slide by selecting it on the left, right clicking, and selecting duplicate slide}</a:t>
            </a:r>
          </a:p>
          <a:p>
            <a:endParaRPr lang="en-US" dirty="0"/>
          </a:p>
        </p:txBody>
      </p:sp>
      <p:sp>
        <p:nvSpPr>
          <p:cNvPr id="4" name="Slide Number Placeholder 3"/>
          <p:cNvSpPr>
            <a:spLocks noGrp="1"/>
          </p:cNvSpPr>
          <p:nvPr>
            <p:ph type="sldNum" sz="quarter" idx="5"/>
          </p:nvPr>
        </p:nvSpPr>
        <p:spPr/>
        <p:txBody>
          <a:bodyPr/>
          <a:lstStyle/>
          <a:p>
            <a:fld id="{B74BB2EC-0C63-44AA-B843-3B0EA8C154DE}" type="slidenum">
              <a:rPr lang="en-US"/>
              <a:t>4</a:t>
            </a:fld>
            <a:endParaRPr lang="en-US"/>
          </a:p>
        </p:txBody>
      </p:sp>
    </p:spTree>
    <p:extLst>
      <p:ext uri="{BB962C8B-B14F-4D97-AF65-F5344CB8AC3E}">
        <p14:creationId xmlns:p14="http://schemas.microsoft.com/office/powerpoint/2010/main" val="68927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your PTA logo to the top right corner of the slide </a:t>
            </a:r>
            <a:r>
              <a:rPr lang="en-US" sz="1800" dirty="0">
                <a:effectLst/>
                <a:latin typeface="Arial" panose="020B0604020202020204" pitchFamily="34" charset="0"/>
                <a:ea typeface="Calibri" panose="020F0502020204030204" pitchFamily="34" charset="0"/>
              </a:rPr>
              <a:t>– don’t have one – you can create one here in about 30 seconds:  </a:t>
            </a:r>
            <a:r>
              <a:rPr lang="en-US" sz="1800" u="sng" dirty="0">
                <a:solidFill>
                  <a:srgbClr val="0563C1"/>
                </a:solidFill>
                <a:effectLst/>
                <a:latin typeface="Arial" panose="020B0604020202020204" pitchFamily="34" charset="0"/>
                <a:ea typeface="Calibri" panose="020F0502020204030204" pitchFamily="34" charset="0"/>
                <a:hlinkClick r:id="rId3"/>
              </a:rPr>
              <a:t>https://www.pta.org/home/run-your-pta/PTA-Branding-and-Web-Guidelines - look about 1/2</a:t>
            </a:r>
            <a:r>
              <a:rPr lang="en-US" sz="1800" dirty="0">
                <a:effectLst/>
                <a:latin typeface="Arial" panose="020B0604020202020204" pitchFamily="34" charset="0"/>
                <a:ea typeface="Calibri" panose="020F0502020204030204" pitchFamily="34" charset="0"/>
              </a:rPr>
              <a:t> way down the webpage for the customizing PTA logos link. </a:t>
            </a:r>
            <a:endParaRPr lang="en-US" dirty="0">
              <a:cs typeface="Calibri"/>
            </a:endParaRPr>
          </a:p>
          <a:p>
            <a:endParaRPr lang="en-US" dirty="0">
              <a:cs typeface="Calibri"/>
            </a:endParaRPr>
          </a:p>
          <a:p>
            <a:r>
              <a:rPr lang="en-US" b="0" dirty="0">
                <a:cs typeface="Calibri"/>
              </a:rPr>
              <a:t>Provide examples of what your PTA has done in the past or provide examples of what your PTA is planning to do – Your goal is to inspire families to support your PTA’s work by joining your PTA.</a:t>
            </a:r>
          </a:p>
          <a:p>
            <a:endParaRPr lang="en-US" dirty="0">
              <a:cs typeface="Calibri"/>
            </a:endParaRPr>
          </a:p>
          <a:p>
            <a:r>
              <a:rPr lang="en-US" b="1" dirty="0">
                <a:cs typeface="Calibri"/>
              </a:rPr>
              <a:t>Sample Script: _</a:t>
            </a:r>
            <a:r>
              <a:rPr lang="en-US" b="1" u="sng" dirty="0">
                <a:cs typeface="Calibri"/>
              </a:rPr>
              <a:t>_(_PTA Name)_</a:t>
            </a:r>
            <a:r>
              <a:rPr lang="en-US" b="1" dirty="0">
                <a:cs typeface="Calibri"/>
              </a:rPr>
              <a:t> is proud to let you know how your investments in our PTA contribute to our school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We support the academic needs of our students by___</a:t>
            </a:r>
            <a:r>
              <a:rPr lang="en-US" b="0" dirty="0">
                <a:cs typeface="Calibri"/>
              </a:rPr>
              <a:t>[</a:t>
            </a:r>
            <a:r>
              <a:rPr lang="en-US" b="0" u="sng" dirty="0">
                <a:cs typeface="Calibri"/>
              </a:rPr>
              <a:t>Highlight a few things from box on left)</a:t>
            </a:r>
            <a:r>
              <a:rPr lang="en-US" b="1" dirty="0">
                <a:cs typeface="Calibri"/>
              </a:rPr>
              <a:t>_.</a:t>
            </a:r>
            <a:r>
              <a:rPr lang="en-US" b="0"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We have advocated for </a:t>
            </a:r>
            <a:r>
              <a:rPr lang="en-US" b="1" u="sng" dirty="0">
                <a:cs typeface="Calibri"/>
              </a:rPr>
              <a:t>___</a:t>
            </a:r>
            <a:r>
              <a:rPr lang="en-US" b="0" u="sng" dirty="0">
                <a:cs typeface="Calibri"/>
              </a:rPr>
              <a:t>(Highlight a few things from middle box)</a:t>
            </a:r>
            <a:r>
              <a:rPr lang="en-US" b="1" u="sng" dirty="0">
                <a:cs typeface="Calibri"/>
              </a:rPr>
              <a:t>_</a:t>
            </a:r>
            <a:r>
              <a:rPr lang="en-US" b="1" dirty="0">
                <a:cs typeface="Calibri"/>
              </a:rPr>
              <a:t>with our ___</a:t>
            </a:r>
            <a:r>
              <a:rPr lang="en-US" b="0" u="sng" dirty="0">
                <a:cs typeface="Calibri"/>
              </a:rPr>
              <a:t>(principal or school board or state legislators or federal legislators)_</a:t>
            </a:r>
            <a:r>
              <a:rPr lang="en-US" b="1" u="sng" dirty="0">
                <a:cs typeface="Calibri"/>
              </a:rPr>
              <a:t> </a:t>
            </a:r>
            <a:r>
              <a:rPr lang="en-US" b="1" u="none" dirty="0">
                <a:cs typeface="Calibri"/>
              </a:rPr>
              <a:t>because we know these issues affect our students and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non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cs typeface="Calibri"/>
              </a:rPr>
              <a:t>We have provided __</a:t>
            </a:r>
            <a:r>
              <a:rPr lang="en-US" b="0" u="sng" dirty="0">
                <a:cs typeface="Calibri"/>
              </a:rPr>
              <a:t>(Highlight a few things from box on right ex: family nights, food bank, bullying assembly, etc.)</a:t>
            </a:r>
            <a:r>
              <a:rPr lang="en-US" b="1" u="sng" dirty="0">
                <a:cs typeface="Calibri"/>
              </a:rPr>
              <a:t>_</a:t>
            </a:r>
          </a:p>
          <a:p>
            <a:endParaRPr lang="en-US" b="1" dirty="0">
              <a:cs typeface="Calibri"/>
            </a:endParaRPr>
          </a:p>
          <a:p>
            <a:endParaRPr lang="en-US" b="0" dirty="0">
              <a:cs typeface="Calibri"/>
            </a:endParaRPr>
          </a:p>
        </p:txBody>
      </p:sp>
      <p:sp>
        <p:nvSpPr>
          <p:cNvPr id="4" name="Slide Number Placeholder 3"/>
          <p:cNvSpPr>
            <a:spLocks noGrp="1"/>
          </p:cNvSpPr>
          <p:nvPr>
            <p:ph type="sldNum" sz="quarter" idx="5"/>
          </p:nvPr>
        </p:nvSpPr>
        <p:spPr/>
        <p:txBody>
          <a:bodyPr/>
          <a:lstStyle/>
          <a:p>
            <a:fld id="{B74BB2EC-0C63-44AA-B843-3B0EA8C154DE}" type="slidenum">
              <a:rPr lang="en-US"/>
              <a:t>5</a:t>
            </a:fld>
            <a:endParaRPr lang="en-US"/>
          </a:p>
        </p:txBody>
      </p:sp>
    </p:spTree>
    <p:extLst>
      <p:ext uri="{BB962C8B-B14F-4D97-AF65-F5344CB8AC3E}">
        <p14:creationId xmlns:p14="http://schemas.microsoft.com/office/powerpoint/2010/main" val="168837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Add your PTA logo to the top right corner of the slide </a:t>
            </a:r>
            <a:r>
              <a:rPr lang="en-US" sz="1200" dirty="0">
                <a:effectLst/>
                <a:latin typeface="Arial" panose="020B0604020202020204" pitchFamily="34" charset="0"/>
                <a:ea typeface="Calibri" panose="020F0502020204030204" pitchFamily="34" charset="0"/>
              </a:rPr>
              <a:t>– don’t have one – you can create one here in about 30 seconds:  </a:t>
            </a:r>
            <a:r>
              <a:rPr lang="en-US" sz="1200" u="sng" dirty="0">
                <a:solidFill>
                  <a:srgbClr val="0563C1"/>
                </a:solidFill>
                <a:effectLst/>
                <a:latin typeface="Arial" panose="020B0604020202020204" pitchFamily="34" charset="0"/>
                <a:ea typeface="Calibri" panose="020F0502020204030204" pitchFamily="34" charset="0"/>
                <a:hlinkClick r:id="rId3"/>
              </a:rPr>
              <a:t>https://www.pta.org/home/run-your-pta/PTA-Branding-and-Web-Guidelines - look about 1/2</a:t>
            </a:r>
            <a:r>
              <a:rPr lang="en-US" sz="1200" dirty="0">
                <a:effectLst/>
                <a:latin typeface="Arial" panose="020B0604020202020204" pitchFamily="34" charset="0"/>
                <a:ea typeface="Calibri" panose="020F0502020204030204" pitchFamily="34" charset="0"/>
              </a:rPr>
              <a:t> way down the webpage for the customizing PTA logos link. </a:t>
            </a:r>
            <a:endParaRPr lang="en-US" dirty="0">
              <a:cs typeface="Calibri"/>
            </a:endParaRPr>
          </a:p>
          <a:p>
            <a:endParaRPr lang="en-US" dirty="0">
              <a:cs typeface="Calibri"/>
            </a:endParaRPr>
          </a:p>
          <a:p>
            <a:r>
              <a:rPr lang="en-US" dirty="0">
                <a:cs typeface="Calibri"/>
              </a:rPr>
              <a:t>Provide list of upcoming PTA events and meetings. Let people know if they will be in person, virtual or hybrid.  Where, when and if they need to RSVP.</a:t>
            </a:r>
          </a:p>
          <a:p>
            <a:endParaRPr lang="en-US" dirty="0">
              <a:cs typeface="Calibri"/>
            </a:endParaRPr>
          </a:p>
          <a:p>
            <a:r>
              <a:rPr lang="en-US" b="1" dirty="0">
                <a:cs typeface="Calibri"/>
              </a:rPr>
              <a:t>Sample Script:  We have a few events and meetings coming up and we don’t want you to miss anything.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[Highlight a few things from each box and provide details on why families would want to attend.]</a:t>
            </a:r>
          </a:p>
          <a:p>
            <a:endParaRPr lang="en-US" b="1" dirty="0">
              <a:cs typeface="Calibri"/>
            </a:endParaRPr>
          </a:p>
        </p:txBody>
      </p:sp>
      <p:sp>
        <p:nvSpPr>
          <p:cNvPr id="4" name="Slide Number Placeholder 3"/>
          <p:cNvSpPr>
            <a:spLocks noGrp="1"/>
          </p:cNvSpPr>
          <p:nvPr>
            <p:ph type="sldNum" sz="quarter" idx="5"/>
          </p:nvPr>
        </p:nvSpPr>
        <p:spPr/>
        <p:txBody>
          <a:bodyPr/>
          <a:lstStyle/>
          <a:p>
            <a:fld id="{B74BB2EC-0C63-44AA-B843-3B0EA8C154DE}" type="slidenum">
              <a:rPr lang="en-US"/>
              <a:t>6</a:t>
            </a:fld>
            <a:endParaRPr lang="en-US"/>
          </a:p>
        </p:txBody>
      </p:sp>
    </p:spTree>
    <p:extLst>
      <p:ext uri="{BB962C8B-B14F-4D97-AF65-F5344CB8AC3E}">
        <p14:creationId xmlns:p14="http://schemas.microsoft.com/office/powerpoint/2010/main" val="170983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Add your PTA logo to the top right corner of the slide </a:t>
            </a:r>
            <a:r>
              <a:rPr lang="en-US" sz="1200" dirty="0">
                <a:effectLst/>
                <a:latin typeface="Arial" panose="020B0604020202020204" pitchFamily="34" charset="0"/>
                <a:ea typeface="Calibri" panose="020F0502020204030204" pitchFamily="34" charset="0"/>
              </a:rPr>
              <a:t>– don’t have one – you can create one here in about 30 seconds:  </a:t>
            </a:r>
            <a:r>
              <a:rPr lang="en-US" sz="1200" u="sng" dirty="0">
                <a:solidFill>
                  <a:srgbClr val="0563C1"/>
                </a:solidFill>
                <a:effectLst/>
                <a:latin typeface="Arial" panose="020B0604020202020204" pitchFamily="34" charset="0"/>
                <a:ea typeface="Calibri" panose="020F0502020204030204" pitchFamily="34" charset="0"/>
                <a:hlinkClick r:id="rId3"/>
              </a:rPr>
              <a:t>https://www.pta.org/home/run-your-pta/PTA-Branding-and-Web-Guidelines - look about 1/2</a:t>
            </a:r>
            <a:r>
              <a:rPr lang="en-US" sz="1200" dirty="0">
                <a:effectLst/>
                <a:latin typeface="Arial" panose="020B0604020202020204" pitchFamily="34" charset="0"/>
                <a:ea typeface="Calibri" panose="020F0502020204030204" pitchFamily="34" charset="0"/>
              </a:rPr>
              <a:t> way down the webpage for the customizing PTA logos link. </a:t>
            </a:r>
            <a:endParaRPr lang="en-US" dirty="0">
              <a:cs typeface="Calibri"/>
            </a:endParaRPr>
          </a:p>
          <a:p>
            <a:endParaRPr lang="en-US" dirty="0">
              <a:cs typeface="Calibri"/>
            </a:endParaRPr>
          </a:p>
          <a:p>
            <a:r>
              <a:rPr lang="en-US" dirty="0">
                <a:cs typeface="Calibri"/>
              </a:rPr>
              <a:t>Provide resources available from your school and in your community to support the needs of students and families.</a:t>
            </a:r>
          </a:p>
          <a:p>
            <a:endParaRPr lang="en-US" dirty="0">
              <a:cs typeface="Calibri"/>
            </a:endParaRPr>
          </a:p>
          <a:p>
            <a:r>
              <a:rPr lang="en-US" b="1" dirty="0">
                <a:cs typeface="Calibri"/>
              </a:rPr>
              <a:t>Sample Script: We know there is a lot going on in our community, so we wanted to make sure you know about these resources from our school and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[Highlight a few things from each box to address the needs of families in your community]</a:t>
            </a:r>
          </a:p>
          <a:p>
            <a:endParaRPr lang="en-US" b="1" dirty="0">
              <a:cs typeface="Calibri"/>
            </a:endParaRPr>
          </a:p>
        </p:txBody>
      </p:sp>
      <p:sp>
        <p:nvSpPr>
          <p:cNvPr id="4" name="Slide Number Placeholder 3"/>
          <p:cNvSpPr>
            <a:spLocks noGrp="1"/>
          </p:cNvSpPr>
          <p:nvPr>
            <p:ph type="sldNum" sz="quarter" idx="5"/>
          </p:nvPr>
        </p:nvSpPr>
        <p:spPr/>
        <p:txBody>
          <a:bodyPr/>
          <a:lstStyle/>
          <a:p>
            <a:fld id="{B74BB2EC-0C63-44AA-B843-3B0EA8C154DE}" type="slidenum">
              <a:rPr lang="en-US"/>
              <a:t>7</a:t>
            </a:fld>
            <a:endParaRPr lang="en-US"/>
          </a:p>
        </p:txBody>
      </p:sp>
    </p:spTree>
    <p:extLst>
      <p:ext uri="{BB962C8B-B14F-4D97-AF65-F5344CB8AC3E}">
        <p14:creationId xmlns:p14="http://schemas.microsoft.com/office/powerpoint/2010/main" val="117747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Add your PTA logo to the top right corner of the slide </a:t>
            </a:r>
            <a:r>
              <a:rPr lang="en-US" sz="1200" dirty="0">
                <a:effectLst/>
                <a:latin typeface="Arial" panose="020B0604020202020204" pitchFamily="34" charset="0"/>
                <a:ea typeface="Calibri" panose="020F0502020204030204" pitchFamily="34" charset="0"/>
              </a:rPr>
              <a:t>– don’t have one – you can create one here in about 30 seconds:  </a:t>
            </a:r>
            <a:r>
              <a:rPr lang="en-US" sz="1200" u="sng" dirty="0">
                <a:solidFill>
                  <a:srgbClr val="0563C1"/>
                </a:solidFill>
                <a:effectLst/>
                <a:latin typeface="Arial" panose="020B0604020202020204" pitchFamily="34" charset="0"/>
                <a:ea typeface="Calibri" panose="020F0502020204030204" pitchFamily="34" charset="0"/>
                <a:hlinkClick r:id="rId3"/>
              </a:rPr>
              <a:t>https://www.pta.org/home/run-your-pta/PTA-Branding-and-Web-Guidelines - look about 1/2</a:t>
            </a:r>
            <a:r>
              <a:rPr lang="en-US" sz="1200" dirty="0">
                <a:effectLst/>
                <a:latin typeface="Arial" panose="020B0604020202020204" pitchFamily="34" charset="0"/>
                <a:ea typeface="Calibri" panose="020F0502020204030204" pitchFamily="34" charset="0"/>
              </a:rPr>
              <a:t> way down the webpage for the customizing PTA logos link.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Calibri"/>
              </a:rPr>
              <a:t>Check with your State, council, region or district PTAs for resources available for families in your community to include on this slide.</a:t>
            </a:r>
            <a:endParaRPr lang="en-US" dirty="0">
              <a:cs typeface="Calibri"/>
            </a:endParaRPr>
          </a:p>
          <a:p>
            <a:endParaRPr lang="en-US" dirty="0">
              <a:cs typeface="Calibri"/>
            </a:endParaRPr>
          </a:p>
          <a:p>
            <a:r>
              <a:rPr lang="en-US" dirty="0">
                <a:cs typeface="Calibri"/>
              </a:rPr>
              <a:t>Provide a handout with links to resources available from your State PTA and National PTA </a:t>
            </a:r>
          </a:p>
          <a:p>
            <a:endParaRPr lang="en-US" dirty="0">
              <a:cs typeface="Calibri"/>
            </a:endParaRPr>
          </a:p>
          <a:p>
            <a:r>
              <a:rPr lang="en-US" b="1" dirty="0">
                <a:cs typeface="Calibri"/>
              </a:rPr>
              <a:t>Sample Script: </a:t>
            </a:r>
            <a:r>
              <a:rPr lang="en-US" b="1" u="sng" dirty="0">
                <a:cs typeface="Calibri"/>
              </a:rPr>
              <a:t>_(State PTA Name)_</a:t>
            </a:r>
            <a:r>
              <a:rPr lang="en-US" b="1" dirty="0">
                <a:cs typeface="Calibri"/>
              </a:rPr>
              <a:t> has these great resources for families. </a:t>
            </a:r>
          </a:p>
          <a:p>
            <a:r>
              <a:rPr lang="en-US" b="0" dirty="0">
                <a:cs typeface="Calibri"/>
              </a:rPr>
              <a:t>[Highlight a few items from the State PTA box, contact your state, district, council or region PTA for details.]</a:t>
            </a:r>
          </a:p>
          <a:p>
            <a:endParaRPr lang="en-US" b="1" dirty="0">
              <a:cs typeface="Calibri"/>
            </a:endParaRPr>
          </a:p>
          <a:p>
            <a:r>
              <a:rPr lang="en-US" b="1" dirty="0">
                <a:cs typeface="Calibri"/>
              </a:rPr>
              <a:t>National PTA has some amazing resources for families in English and Spanish.  Here are a few we chose to highlight.</a:t>
            </a:r>
          </a:p>
          <a:p>
            <a:r>
              <a:rPr lang="en-US" b="0" dirty="0">
                <a:cs typeface="Calibri"/>
              </a:rPr>
              <a:t>(Find the additional PTA resources at www.pta.org)</a:t>
            </a:r>
          </a:p>
          <a:p>
            <a:endParaRPr lang="en-US" b="1" dirty="0">
              <a:cs typeface="Calibri"/>
            </a:endParaRPr>
          </a:p>
          <a:p>
            <a:r>
              <a:rPr lang="en-US" b="1" dirty="0">
                <a:cs typeface="Calibri"/>
              </a:rPr>
              <a:t>The Parent Toolkit on the National PTA website has links to Parent Guides to Student success that show what your child should be learning at every grade level, and Our Children Magazine for parents on the go and looking for the best info to help your child excel at school and in life</a:t>
            </a:r>
          </a:p>
          <a:p>
            <a:endParaRPr lang="en-US" b="1" dirty="0">
              <a:cs typeface="Calibri"/>
            </a:endParaRPr>
          </a:p>
          <a:p>
            <a:r>
              <a:rPr lang="en-US" b="1" dirty="0"/>
              <a:t>There are also Family Guides that provide valuable tips for helping your child succeed in key learning areas.</a:t>
            </a:r>
          </a:p>
          <a:p>
            <a:endParaRPr lang="en-US" b="1" dirty="0"/>
          </a:p>
          <a:p>
            <a:r>
              <a:rPr lang="en-US" b="1" dirty="0"/>
              <a:t>There are resources to learn about having a healthy mind and supporting mental health at school and at home.</a:t>
            </a:r>
          </a:p>
          <a:p>
            <a:endParaRPr lang="en-US" b="1" dirty="0">
              <a:cs typeface="Calibri"/>
            </a:endParaRPr>
          </a:p>
          <a:p>
            <a:r>
              <a:rPr lang="en-US" b="1" dirty="0">
                <a:cs typeface="Calibri"/>
              </a:rPr>
              <a:t>A Special Education Toolkit to help families get the best education, services and resources available.</a:t>
            </a:r>
          </a:p>
          <a:p>
            <a:endParaRPr lang="en-US" b="1" dirty="0">
              <a:cs typeface="Calibri"/>
            </a:endParaRPr>
          </a:p>
          <a:p>
            <a:r>
              <a:rPr lang="en-US" b="1" dirty="0">
                <a:cs typeface="Calibri"/>
              </a:rPr>
              <a:t>And Notes from the Backpack:  A PTA Podcast - designed for millions of parents and the decisionmakers they influence.  Through the unique combination of expert, parent and educator guests, each episode features engaging conversations that offer real-life advice and ideas on how to support children’s learning and development—all in parent-friendly language.</a:t>
            </a:r>
          </a:p>
        </p:txBody>
      </p:sp>
      <p:sp>
        <p:nvSpPr>
          <p:cNvPr id="4" name="Slide Number Placeholder 3"/>
          <p:cNvSpPr>
            <a:spLocks noGrp="1"/>
          </p:cNvSpPr>
          <p:nvPr>
            <p:ph type="sldNum" sz="quarter" idx="5"/>
          </p:nvPr>
        </p:nvSpPr>
        <p:spPr/>
        <p:txBody>
          <a:bodyPr/>
          <a:lstStyle/>
          <a:p>
            <a:fld id="{B74BB2EC-0C63-44AA-B843-3B0EA8C154DE}" type="slidenum">
              <a:rPr lang="en-US"/>
              <a:t>8</a:t>
            </a:fld>
            <a:endParaRPr lang="en-US"/>
          </a:p>
        </p:txBody>
      </p:sp>
    </p:spTree>
    <p:extLst>
      <p:ext uri="{BB962C8B-B14F-4D97-AF65-F5344CB8AC3E}">
        <p14:creationId xmlns:p14="http://schemas.microsoft.com/office/powerpoint/2010/main" val="128235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Add your PTA logo next to the National PTA logo</a:t>
            </a:r>
            <a:r>
              <a:rPr lang="en-US" sz="1200" dirty="0">
                <a:effectLst/>
                <a:latin typeface="Arial" panose="020B0604020202020204" pitchFamily="34" charset="0"/>
                <a:ea typeface="Calibri" panose="020F0502020204030204" pitchFamily="34" charset="0"/>
              </a:rPr>
              <a:t>– don’t have one – you can create one here in about 30 seconds:  </a:t>
            </a:r>
            <a:r>
              <a:rPr lang="en-US" sz="1200" u="sng" dirty="0">
                <a:solidFill>
                  <a:srgbClr val="0563C1"/>
                </a:solidFill>
                <a:effectLst/>
                <a:latin typeface="Arial" panose="020B0604020202020204" pitchFamily="34" charset="0"/>
                <a:ea typeface="Calibri" panose="020F0502020204030204" pitchFamily="34" charset="0"/>
                <a:hlinkClick r:id="rId3"/>
              </a:rPr>
              <a:t>https://www.pta.org/home/run-your-pta/PTA-Branding-and-Web-Guidelines - look about 1/2</a:t>
            </a:r>
            <a:r>
              <a:rPr lang="en-US" sz="1200" dirty="0">
                <a:effectLst/>
                <a:latin typeface="Arial" panose="020B0604020202020204" pitchFamily="34" charset="0"/>
                <a:ea typeface="Calibri" panose="020F0502020204030204" pitchFamily="34" charset="0"/>
              </a:rPr>
              <a:t> way down the webpage for the customizing PTA logos link.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Add name of your school.</a:t>
            </a:r>
          </a:p>
          <a:p>
            <a:endParaRPr lang="en-US" dirty="0">
              <a:cs typeface="Calibri"/>
            </a:endParaRPr>
          </a:p>
          <a:p>
            <a:r>
              <a:rPr lang="en-US" dirty="0">
                <a:cs typeface="Calibri"/>
              </a:rPr>
              <a:t>Type in the box on the right your list of how PTA membership and/or fundraising dollars are spent to fulfill the PTA mission.</a:t>
            </a:r>
          </a:p>
          <a:p>
            <a:endParaRPr lang="en-US" dirty="0">
              <a:cs typeface="Calibri"/>
            </a:endParaRPr>
          </a:p>
          <a:p>
            <a:r>
              <a:rPr lang="en-US" b="1" dirty="0">
                <a:cs typeface="Calibri"/>
              </a:rPr>
              <a:t>Sample Script: We hope you will invest in our PTA this year to help us achieve our mission of </a:t>
            </a:r>
            <a:r>
              <a:rPr lang="en-US" b="1" u="sng" dirty="0">
                <a:cs typeface="Calibri"/>
              </a:rPr>
              <a:t>____(List your mission goals)____.</a:t>
            </a:r>
          </a:p>
          <a:p>
            <a:r>
              <a:rPr lang="en-US" b="1" dirty="0">
                <a:cs typeface="Calibri"/>
              </a:rPr>
              <a:t>Your investment can help us achieve even more.</a:t>
            </a:r>
          </a:p>
        </p:txBody>
      </p:sp>
      <p:sp>
        <p:nvSpPr>
          <p:cNvPr id="4" name="Slide Number Placeholder 3"/>
          <p:cNvSpPr>
            <a:spLocks noGrp="1"/>
          </p:cNvSpPr>
          <p:nvPr>
            <p:ph type="sldNum" sz="quarter" idx="5"/>
          </p:nvPr>
        </p:nvSpPr>
        <p:spPr/>
        <p:txBody>
          <a:bodyPr/>
          <a:lstStyle/>
          <a:p>
            <a:fld id="{B74BB2EC-0C63-44AA-B843-3B0EA8C154DE}" type="slidenum">
              <a:rPr lang="en-US"/>
              <a:t>9</a:t>
            </a:fld>
            <a:endParaRPr lang="en-US"/>
          </a:p>
        </p:txBody>
      </p:sp>
    </p:spTree>
    <p:extLst>
      <p:ext uri="{BB962C8B-B14F-4D97-AF65-F5344CB8AC3E}">
        <p14:creationId xmlns:p14="http://schemas.microsoft.com/office/powerpoint/2010/main" val="17621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86FF2D-CC25-1340-9C8E-7462B4FDD4D6}"/>
              </a:ext>
            </a:extLst>
          </p:cNvPr>
          <p:cNvPicPr>
            <a:picLocks noChangeAspect="1"/>
          </p:cNvPicPr>
          <p:nvPr/>
        </p:nvPicPr>
        <p:blipFill>
          <a:blip r:embed="rId2"/>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6728A670-9BE1-1140-8E3E-ABA57BD9B38A}"/>
              </a:ext>
            </a:extLst>
          </p:cNvPr>
          <p:cNvSpPr>
            <a:spLocks noGrp="1"/>
          </p:cNvSpPr>
          <p:nvPr>
            <p:ph type="body" sz="quarter" idx="10"/>
          </p:nvPr>
        </p:nvSpPr>
        <p:spPr>
          <a:xfrm>
            <a:off x="5283201" y="2656417"/>
            <a:ext cx="6017684" cy="1267883"/>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2065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86F3B-BD64-0542-B943-E4920DC59E35}"/>
              </a:ext>
            </a:extLst>
          </p:cNvPr>
          <p:cNvSpPr/>
          <p:nvPr userDrawn="1"/>
        </p:nvSpPr>
        <p:spPr>
          <a:xfrm>
            <a:off x="0" y="1"/>
            <a:ext cx="1219200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sp>
        <p:nvSpPr>
          <p:cNvPr id="19" name="TextBox 18">
            <a:extLst>
              <a:ext uri="{FF2B5EF4-FFF2-40B4-BE49-F238E27FC236}">
                <a16:creationId xmlns:a16="http://schemas.microsoft.com/office/drawing/2014/main" id="{F0B36945-B08E-B846-9F20-F7D332E4E677}"/>
              </a:ext>
            </a:extLst>
          </p:cNvPr>
          <p:cNvSpPr txBox="1"/>
          <p:nvPr userDrawn="1"/>
        </p:nvSpPr>
        <p:spPr>
          <a:xfrm>
            <a:off x="433019" y="2648092"/>
            <a:ext cx="5987211" cy="2160591"/>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There is strength in numbers and increasing PTA membership, even by just one, makes it possible to fund essential school resources and curriculum needs at                                                   .</a:t>
            </a:r>
            <a:endParaRPr lang="en-US" sz="1173">
              <a:solidFill>
                <a:schemeClr val="bg1"/>
              </a:solidFill>
              <a:latin typeface="Arial" panose="020B0604020202020204" pitchFamily="34" charset="0"/>
              <a:cs typeface="Arial" panose="020B0604020202020204" pitchFamily="34" charset="0"/>
            </a:endParaRPr>
          </a:p>
          <a:p>
            <a:endParaRPr lang="en-US" sz="1920">
              <a:solidFill>
                <a:schemeClr val="bg1"/>
              </a:solidFill>
              <a:latin typeface="Arial" panose="020B0604020202020204" pitchFamily="34" charset="0"/>
              <a:cs typeface="Arial" panose="020B0604020202020204" pitchFamily="34" charset="0"/>
            </a:endParaRPr>
          </a:p>
          <a:p>
            <a:r>
              <a:rPr lang="en-US" sz="1920">
                <a:solidFill>
                  <a:schemeClr val="bg1"/>
                </a:solidFill>
                <a:latin typeface="Arial" panose="020B0604020202020204" pitchFamily="34" charset="0"/>
                <a:cs typeface="Arial" panose="020B0604020202020204" pitchFamily="34" charset="0"/>
              </a:rPr>
              <a:t>We invite you to join, because we can do more together than apart. It only takes 5 minutes:</a:t>
            </a:r>
            <a:endParaRPr lang="en-US" sz="1920">
              <a:solidFill>
                <a:schemeClr val="bg1"/>
              </a:solidFill>
              <a:highlight>
                <a:srgbClr val="FFFF00"/>
              </a:highlight>
              <a:latin typeface="Arial" panose="020B0604020202020204" pitchFamily="34" charset="0"/>
              <a:cs typeface="Arial" panose="020B0604020202020204" pitchFamily="34" charset="0"/>
            </a:endParaRPr>
          </a:p>
        </p:txBody>
      </p:sp>
      <p:sp>
        <p:nvSpPr>
          <p:cNvPr id="20" name="Text Placeholder 4">
            <a:extLst>
              <a:ext uri="{FF2B5EF4-FFF2-40B4-BE49-F238E27FC236}">
                <a16:creationId xmlns:a16="http://schemas.microsoft.com/office/drawing/2014/main" id="{02FE29FD-1270-9749-8BEC-4B7ED217BBDC}"/>
              </a:ext>
            </a:extLst>
          </p:cNvPr>
          <p:cNvSpPr>
            <a:spLocks noGrp="1"/>
          </p:cNvSpPr>
          <p:nvPr>
            <p:ph type="body" sz="quarter" idx="15" hasCustomPrompt="1"/>
          </p:nvPr>
        </p:nvSpPr>
        <p:spPr>
          <a:xfrm>
            <a:off x="417308" y="4909334"/>
            <a:ext cx="4609253" cy="460599"/>
          </a:xfrm>
          <a:prstGeom prst="rect">
            <a:avLst/>
          </a:prstGeom>
        </p:spPr>
        <p:txBody>
          <a:bodyPr/>
          <a:lstStyle>
            <a:lvl1pPr marL="0" indent="0">
              <a:buNone/>
              <a:defRPr sz="1920" cap="all" baseline="0">
                <a:solidFill>
                  <a:schemeClr val="bg1"/>
                </a:solidFill>
              </a:defRPr>
            </a:lvl1pPr>
          </a:lstStyle>
          <a:p>
            <a:r>
              <a:rPr lang="en-US">
                <a:solidFill>
                  <a:schemeClr val="bg1"/>
                </a:solidFill>
                <a:latin typeface="Arial" panose="020B0604020202020204" pitchFamily="34" charset="0"/>
                <a:cs typeface="Arial" panose="020B0604020202020204" pitchFamily="34" charset="0"/>
              </a:rPr>
              <a:t> • &lt;INSERT LOCAL PTA url&gt;</a:t>
            </a:r>
          </a:p>
          <a:p>
            <a:r>
              <a:rPr lang="en-US">
                <a:solidFill>
                  <a:schemeClr val="bg1"/>
                </a:solidFill>
                <a:latin typeface="Arial" panose="020B0604020202020204" pitchFamily="34" charset="0"/>
                <a:cs typeface="Arial" panose="020B0604020202020204" pitchFamily="34" charset="0"/>
              </a:rPr>
              <a:t> </a:t>
            </a:r>
          </a:p>
        </p:txBody>
      </p:sp>
      <p:sp>
        <p:nvSpPr>
          <p:cNvPr id="21" name="Text Placeholder 4">
            <a:extLst>
              <a:ext uri="{FF2B5EF4-FFF2-40B4-BE49-F238E27FC236}">
                <a16:creationId xmlns:a16="http://schemas.microsoft.com/office/drawing/2014/main" id="{618FC33F-8ACD-C243-AD0E-0FEAE635B683}"/>
              </a:ext>
            </a:extLst>
          </p:cNvPr>
          <p:cNvSpPr>
            <a:spLocks noGrp="1"/>
          </p:cNvSpPr>
          <p:nvPr>
            <p:ph type="body" sz="quarter" idx="16" hasCustomPrompt="1"/>
          </p:nvPr>
        </p:nvSpPr>
        <p:spPr>
          <a:xfrm>
            <a:off x="1532709" y="3631701"/>
            <a:ext cx="4410892" cy="460599"/>
          </a:xfrm>
          <a:prstGeom prst="rect">
            <a:avLst/>
          </a:prstGeom>
        </p:spPr>
        <p:txBody>
          <a:bodyPr/>
          <a:lstStyle>
            <a:lvl1pPr marL="0" indent="0">
              <a:buNone/>
              <a:defRPr sz="1920" cap="all" baseline="0">
                <a:solidFill>
                  <a:schemeClr val="bg1"/>
                </a:solidFill>
              </a:defRPr>
            </a:lvl1pPr>
          </a:lstStyle>
          <a:p>
            <a:pPr lvl="0"/>
            <a:r>
              <a:rPr lang="en-US"/>
              <a:t>&lt;insert name of school&gt;</a:t>
            </a:r>
          </a:p>
        </p:txBody>
      </p:sp>
      <p:sp>
        <p:nvSpPr>
          <p:cNvPr id="23" name="TextBox 22">
            <a:extLst>
              <a:ext uri="{FF2B5EF4-FFF2-40B4-BE49-F238E27FC236}">
                <a16:creationId xmlns:a16="http://schemas.microsoft.com/office/drawing/2014/main" id="{B5BC1069-13DF-2A4D-89AA-308129631B03}"/>
              </a:ext>
            </a:extLst>
          </p:cNvPr>
          <p:cNvSpPr txBox="1"/>
          <p:nvPr userDrawn="1"/>
        </p:nvSpPr>
        <p:spPr>
          <a:xfrm>
            <a:off x="1361218" y="-115235"/>
            <a:ext cx="184731" cy="387798"/>
          </a:xfrm>
          <a:prstGeom prst="rect">
            <a:avLst/>
          </a:prstGeom>
          <a:noFill/>
        </p:spPr>
        <p:txBody>
          <a:bodyPr wrap="none" rtlCol="0">
            <a:spAutoFit/>
          </a:bodyPr>
          <a:lstStyle/>
          <a:p>
            <a:endParaRPr lang="en-US" sz="1920"/>
          </a:p>
        </p:txBody>
      </p:sp>
      <p:pic>
        <p:nvPicPr>
          <p:cNvPr id="14" name="Picture 13">
            <a:extLst>
              <a:ext uri="{FF2B5EF4-FFF2-40B4-BE49-F238E27FC236}">
                <a16:creationId xmlns:a16="http://schemas.microsoft.com/office/drawing/2014/main" id="{6A87F249-4A0F-C54A-8F3B-A7329955DD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6653"/>
          <a:stretch/>
        </p:blipFill>
        <p:spPr>
          <a:xfrm>
            <a:off x="1" y="1"/>
            <a:ext cx="12188763" cy="4344345"/>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DFD74EF-77CF-B440-A238-8D1F7488A6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5229" y="5538991"/>
            <a:ext cx="1605049" cy="1064769"/>
          </a:xfrm>
          <a:prstGeom prst="rect">
            <a:avLst/>
          </a:prstGeom>
        </p:spPr>
      </p:pic>
      <p:cxnSp>
        <p:nvCxnSpPr>
          <p:cNvPr id="16" name="Straight Connector 15">
            <a:extLst>
              <a:ext uri="{FF2B5EF4-FFF2-40B4-BE49-F238E27FC236}">
                <a16:creationId xmlns:a16="http://schemas.microsoft.com/office/drawing/2014/main" id="{34A76087-B880-B944-A47E-22864B5C99B6}"/>
              </a:ext>
            </a:extLst>
          </p:cNvPr>
          <p:cNvCxnSpPr/>
          <p:nvPr userDrawn="1"/>
        </p:nvCxnSpPr>
        <p:spPr>
          <a:xfrm>
            <a:off x="3131529" y="5509247"/>
            <a:ext cx="0" cy="1048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3">
            <a:extLst>
              <a:ext uri="{FF2B5EF4-FFF2-40B4-BE49-F238E27FC236}">
                <a16:creationId xmlns:a16="http://schemas.microsoft.com/office/drawing/2014/main" id="{46ADE614-B188-704B-9AF3-0A54075117A2}"/>
              </a:ext>
            </a:extLst>
          </p:cNvPr>
          <p:cNvSpPr>
            <a:spLocks noGrp="1"/>
          </p:cNvSpPr>
          <p:nvPr>
            <p:ph type="pic" sz="quarter" idx="17" hasCustomPrompt="1"/>
          </p:nvPr>
        </p:nvSpPr>
        <p:spPr>
          <a:xfrm>
            <a:off x="3460297" y="5563985"/>
            <a:ext cx="1376679" cy="994018"/>
          </a:xfrm>
          <a:prstGeom prst="rect">
            <a:avLst/>
          </a:prstGeom>
          <a:solidFill>
            <a:schemeClr val="bg2"/>
          </a:solidFill>
        </p:spPr>
        <p:txBody>
          <a:bodyPr anchor="ctr" anchorCtr="0"/>
          <a:lstStyle>
            <a:lvl1pPr marL="0" indent="0" algn="ctr">
              <a:buNone/>
              <a:defRPr sz="1707"/>
            </a:lvl1pPr>
          </a:lstStyle>
          <a:p>
            <a:r>
              <a:rPr lang="en-US"/>
              <a:t>Click to Add Local PTA Logo</a:t>
            </a:r>
          </a:p>
        </p:txBody>
      </p:sp>
    </p:spTree>
    <p:extLst>
      <p:ext uri="{BB962C8B-B14F-4D97-AF65-F5344CB8AC3E}">
        <p14:creationId xmlns:p14="http://schemas.microsoft.com/office/powerpoint/2010/main" val="169718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B05B7-30EF-EC46-8701-D7555F56166F}"/>
              </a:ext>
            </a:extLst>
          </p:cNvPr>
          <p:cNvSpPr/>
          <p:nvPr userDrawn="1"/>
        </p:nvSpPr>
        <p:spPr>
          <a:xfrm>
            <a:off x="0" y="1"/>
            <a:ext cx="12192000" cy="6858000"/>
          </a:xfrm>
          <a:prstGeom prst="rect">
            <a:avLst/>
          </a:prstGeom>
          <a:solidFill>
            <a:srgbClr val="6F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pic>
        <p:nvPicPr>
          <p:cNvPr id="14" name="Picture 13">
            <a:extLst>
              <a:ext uri="{FF2B5EF4-FFF2-40B4-BE49-F238E27FC236}">
                <a16:creationId xmlns:a16="http://schemas.microsoft.com/office/drawing/2014/main" id="{4EBD88AB-9E40-7340-A646-4BABA9D96E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492" y="1"/>
            <a:ext cx="12188765" cy="6858000"/>
          </a:xfrm>
          <a:prstGeom prst="rect">
            <a:avLst/>
          </a:prstGeom>
        </p:spPr>
      </p:pic>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sp>
        <p:nvSpPr>
          <p:cNvPr id="8" name="TextBox 7">
            <a:extLst>
              <a:ext uri="{FF2B5EF4-FFF2-40B4-BE49-F238E27FC236}">
                <a16:creationId xmlns:a16="http://schemas.microsoft.com/office/drawing/2014/main" id="{B89B252E-4D62-5B47-84ED-830076E1B03E}"/>
              </a:ext>
            </a:extLst>
          </p:cNvPr>
          <p:cNvSpPr txBox="1"/>
          <p:nvPr userDrawn="1"/>
        </p:nvSpPr>
        <p:spPr>
          <a:xfrm>
            <a:off x="387570" y="2479948"/>
            <a:ext cx="6023650" cy="1766637"/>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Anything you can give – through membership dues and fundraising activities – directly funds essential resources and curriculum needs that benefit your child and </a:t>
            </a:r>
          </a:p>
          <a:p>
            <a:endParaRPr lang="en-US" sz="1280" b="1">
              <a:solidFill>
                <a:schemeClr val="bg1"/>
              </a:solidFill>
              <a:latin typeface="Arial" panose="020B0604020202020204" pitchFamily="34" charset="0"/>
              <a:cs typeface="Arial" panose="020B0604020202020204" pitchFamily="34" charset="0"/>
            </a:endParaRPr>
          </a:p>
          <a:p>
            <a:r>
              <a:rPr lang="en-US" sz="1920" b="1">
                <a:solidFill>
                  <a:schemeClr val="bg1"/>
                </a:solidFill>
                <a:latin typeface="Arial" panose="020B0604020202020204" pitchFamily="34" charset="0"/>
                <a:cs typeface="Arial" panose="020B0604020202020204" pitchFamily="34" charset="0"/>
              </a:rPr>
              <a:t>Your investment supports:</a:t>
            </a:r>
            <a:endParaRPr lang="en-US" sz="1920">
              <a:solidFill>
                <a:schemeClr val="bg1"/>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E6EF3C0C-1C90-E944-B50A-F683EE8C68BE}"/>
              </a:ext>
            </a:extLst>
          </p:cNvPr>
          <p:cNvSpPr>
            <a:spLocks noGrp="1"/>
          </p:cNvSpPr>
          <p:nvPr>
            <p:ph type="body" sz="quarter" idx="14" hasCustomPrompt="1"/>
          </p:nvPr>
        </p:nvSpPr>
        <p:spPr>
          <a:xfrm>
            <a:off x="358987" y="4420287"/>
            <a:ext cx="5547360" cy="1638492"/>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p:txBody>
      </p:sp>
      <p:sp>
        <p:nvSpPr>
          <p:cNvPr id="13" name="Text Placeholder 13">
            <a:extLst>
              <a:ext uri="{FF2B5EF4-FFF2-40B4-BE49-F238E27FC236}">
                <a16:creationId xmlns:a16="http://schemas.microsoft.com/office/drawing/2014/main" id="{F0E314D9-3CAD-7148-AD70-96D832D1E741}"/>
              </a:ext>
            </a:extLst>
          </p:cNvPr>
          <p:cNvSpPr>
            <a:spLocks noGrp="1"/>
          </p:cNvSpPr>
          <p:nvPr>
            <p:ph type="body" sz="quarter" idx="15" hasCustomPrompt="1"/>
          </p:nvPr>
        </p:nvSpPr>
        <p:spPr>
          <a:xfrm>
            <a:off x="1435947" y="3470562"/>
            <a:ext cx="4653280" cy="589857"/>
          </a:xfrm>
          <a:prstGeom prst="rect">
            <a:avLst/>
          </a:prstGeom>
        </p:spPr>
        <p:txBody>
          <a:bodyPr/>
          <a:lstStyle>
            <a:lvl1pPr marL="0" indent="0">
              <a:buNone/>
              <a:defRPr sz="1920">
                <a:solidFill>
                  <a:schemeClr val="bg1"/>
                </a:solidFill>
              </a:defRPr>
            </a:lvl1pPr>
          </a:lstStyle>
          <a:p>
            <a:pPr lvl="0"/>
            <a:r>
              <a:rPr lang="en-US">
                <a:solidFill>
                  <a:schemeClr val="bg1"/>
                </a:solidFill>
                <a:latin typeface="Arial" panose="020B0604020202020204" pitchFamily="34" charset="0"/>
                <a:cs typeface="Arial" panose="020B0604020202020204" pitchFamily="34" charset="0"/>
              </a:rPr>
              <a:t>&lt;INSERT NAME OF SCHOOL&gt;.</a:t>
            </a:r>
            <a:endParaRPr lang="en-US"/>
          </a:p>
        </p:txBody>
      </p:sp>
      <p:pic>
        <p:nvPicPr>
          <p:cNvPr id="12" name="Picture 11" descr="A picture containing drawing&#10;&#10;Description automatically generated">
            <a:extLst>
              <a:ext uri="{FF2B5EF4-FFF2-40B4-BE49-F238E27FC236}">
                <a16:creationId xmlns:a16="http://schemas.microsoft.com/office/drawing/2014/main" id="{09D62521-6496-7847-B947-7D83598D04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5229" y="5538991"/>
            <a:ext cx="1605049" cy="1064769"/>
          </a:xfrm>
          <a:prstGeom prst="rect">
            <a:avLst/>
          </a:prstGeom>
        </p:spPr>
      </p:pic>
      <p:cxnSp>
        <p:nvCxnSpPr>
          <p:cNvPr id="15" name="Straight Connector 14">
            <a:extLst>
              <a:ext uri="{FF2B5EF4-FFF2-40B4-BE49-F238E27FC236}">
                <a16:creationId xmlns:a16="http://schemas.microsoft.com/office/drawing/2014/main" id="{D05951F0-E52E-8D4B-8C24-785DE1234C5B}"/>
              </a:ext>
            </a:extLst>
          </p:cNvPr>
          <p:cNvCxnSpPr/>
          <p:nvPr userDrawn="1"/>
        </p:nvCxnSpPr>
        <p:spPr>
          <a:xfrm>
            <a:off x="3131529" y="5509247"/>
            <a:ext cx="0" cy="1048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E621174A-EAE3-7346-A04A-607D79D4F47B}"/>
              </a:ext>
            </a:extLst>
          </p:cNvPr>
          <p:cNvSpPr>
            <a:spLocks noGrp="1"/>
          </p:cNvSpPr>
          <p:nvPr>
            <p:ph type="pic" sz="quarter" idx="16" hasCustomPrompt="1"/>
          </p:nvPr>
        </p:nvSpPr>
        <p:spPr>
          <a:xfrm>
            <a:off x="3460297" y="5563985"/>
            <a:ext cx="1376679" cy="994018"/>
          </a:xfrm>
          <a:prstGeom prst="rect">
            <a:avLst/>
          </a:prstGeom>
          <a:solidFill>
            <a:schemeClr val="bg2"/>
          </a:solidFill>
        </p:spPr>
        <p:txBody>
          <a:bodyPr anchor="ctr" anchorCtr="0"/>
          <a:lstStyle>
            <a:lvl1pPr marL="0" indent="0" algn="ctr">
              <a:buNone/>
              <a:defRPr sz="1707"/>
            </a:lvl1pPr>
          </a:lstStyle>
          <a:p>
            <a:r>
              <a:rPr lang="en-US"/>
              <a:t>Click to Add Local PTA Logo</a:t>
            </a:r>
          </a:p>
        </p:txBody>
      </p:sp>
    </p:spTree>
    <p:extLst>
      <p:ext uri="{BB962C8B-B14F-4D97-AF65-F5344CB8AC3E}">
        <p14:creationId xmlns:p14="http://schemas.microsoft.com/office/powerpoint/2010/main" val="307843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E613A3-ACE4-D44A-8AEC-9E29FFF820A0}"/>
              </a:ext>
            </a:extLst>
          </p:cNvPr>
          <p:cNvPicPr>
            <a:picLocks noChangeAspect="1"/>
          </p:cNvPicPr>
          <p:nvPr userDrawn="1"/>
        </p:nvPicPr>
        <p:blipFill>
          <a:blip r:embed="rId2"/>
          <a:srcRect/>
          <a:stretch/>
        </p:blipFill>
        <p:spPr>
          <a:xfrm>
            <a:off x="0" y="17444"/>
            <a:ext cx="12192000" cy="6858000"/>
          </a:xfrm>
          <a:prstGeom prst="rect">
            <a:avLst/>
          </a:prstGeom>
        </p:spPr>
      </p:pic>
      <p:sp>
        <p:nvSpPr>
          <p:cNvPr id="5" name="Text Placeholder 4">
            <a:extLst>
              <a:ext uri="{FF2B5EF4-FFF2-40B4-BE49-F238E27FC236}">
                <a16:creationId xmlns:a16="http://schemas.microsoft.com/office/drawing/2014/main" id="{6839369F-E8F8-401E-AA49-B433EECBB0D8}"/>
              </a:ext>
            </a:extLst>
          </p:cNvPr>
          <p:cNvSpPr>
            <a:spLocks noGrp="1"/>
          </p:cNvSpPr>
          <p:nvPr>
            <p:ph type="body" sz="quarter" idx="10"/>
          </p:nvPr>
        </p:nvSpPr>
        <p:spPr>
          <a:xfrm>
            <a:off x="3690649" y="359425"/>
            <a:ext cx="7326217" cy="6174037"/>
          </a:xfrm>
        </p:spPr>
        <p:txBody>
          <a:bodyPr>
            <a:noAutofit/>
          </a:bodyPr>
          <a:lstStyle>
            <a:lvl1pPr marL="0" indent="0" algn="ctr">
              <a:buNone/>
              <a:defRPr sz="2800" b="1">
                <a:solidFill>
                  <a:schemeClr val="bg2">
                    <a:lumMod val="10000"/>
                  </a:schemeClr>
                </a:solidFill>
              </a:defRPr>
            </a:lvl1pPr>
            <a:lvl2pPr>
              <a:defRPr sz="1400">
                <a:solidFill>
                  <a:schemeClr val="bg2">
                    <a:lumMod val="10000"/>
                  </a:schemeClr>
                </a:solidFill>
              </a:defRPr>
            </a:lvl2pPr>
            <a:lvl3pPr>
              <a:defRPr sz="1800">
                <a:solidFill>
                  <a:schemeClr val="bg2">
                    <a:lumMod val="10000"/>
                  </a:schemeClr>
                </a:solidFill>
              </a:defRPr>
            </a:lvl3pPr>
            <a:lvl4pPr marL="1371566" indent="0" algn="l">
              <a:buFont typeface="Arial" panose="020B0604020202020204" pitchFamily="34" charset="0"/>
              <a:buNone/>
              <a:defRPr sz="2800" b="1">
                <a:solidFill>
                  <a:schemeClr val="bg2">
                    <a:lumMod val="10000"/>
                  </a:schemeClr>
                </a:solidFill>
              </a:defRPr>
            </a:lvl4pPr>
            <a:lvl5pPr marL="2114505" indent="-285750" algn="l">
              <a:buFont typeface="Arial" panose="020B0604020202020204" pitchFamily="34" charset="0"/>
              <a:buChar char="•"/>
              <a:defRPr sz="1800" u="sng">
                <a:solidFill>
                  <a:schemeClr val="bg2">
                    <a:lumMod val="10000"/>
                  </a:schemeClr>
                </a:solidFill>
              </a:defRPr>
            </a:lvl5pPr>
          </a:lstStyle>
          <a:p>
            <a:pPr lvl="0"/>
            <a:endParaRPr lang="en-US" dirty="0"/>
          </a:p>
          <a:p>
            <a:pPr lvl="0"/>
            <a:r>
              <a:rPr lang="en-US" dirty="0"/>
              <a:t>Contact PTA/PTSA/SEPTA</a:t>
            </a:r>
          </a:p>
          <a:p>
            <a:pPr lvl="0"/>
            <a:endParaRPr lang="en-US" dirty="0"/>
          </a:p>
          <a:p>
            <a:pPr lvl="2"/>
            <a:r>
              <a:rPr lang="en-US" dirty="0"/>
              <a:t>Email: XXXXXXX@XXXXX</a:t>
            </a:r>
          </a:p>
          <a:p>
            <a:pPr lvl="2"/>
            <a:r>
              <a:rPr lang="en-US" dirty="0"/>
              <a:t>Website: </a:t>
            </a:r>
            <a:r>
              <a:rPr lang="en-US" dirty="0" err="1"/>
              <a:t>xxxxx@XXX.XXX</a:t>
            </a:r>
            <a:endParaRPr lang="en-US" dirty="0"/>
          </a:p>
          <a:p>
            <a:pPr lvl="2"/>
            <a:r>
              <a:rPr lang="en-US" dirty="0"/>
              <a:t>Phone: XXX-XXX-XXXX</a:t>
            </a:r>
          </a:p>
          <a:p>
            <a:pPr lvl="2"/>
            <a:endParaRPr lang="en-US" dirty="0"/>
          </a:p>
          <a:p>
            <a:pPr lvl="3"/>
            <a:r>
              <a:rPr lang="en-US" dirty="0"/>
              <a:t>Follow Us: </a:t>
            </a:r>
          </a:p>
          <a:p>
            <a:pPr lvl="4"/>
            <a:r>
              <a:rPr lang="en-US" dirty="0"/>
              <a:t>Facebook: </a:t>
            </a:r>
          </a:p>
          <a:p>
            <a:pPr lvl="4"/>
            <a:r>
              <a:rPr lang="en-US" dirty="0"/>
              <a:t>Twitter:</a:t>
            </a:r>
          </a:p>
          <a:p>
            <a:pPr lvl="4"/>
            <a:r>
              <a:rPr lang="en-US" dirty="0"/>
              <a:t>Instagram:</a:t>
            </a:r>
          </a:p>
          <a:p>
            <a:pPr lvl="2"/>
            <a:endParaRPr lang="en-US" dirty="0"/>
          </a:p>
          <a:p>
            <a:pPr lvl="3"/>
            <a:endParaRPr lang="en-US" dirty="0"/>
          </a:p>
        </p:txBody>
      </p:sp>
    </p:spTree>
    <p:extLst>
      <p:ext uri="{BB962C8B-B14F-4D97-AF65-F5344CB8AC3E}">
        <p14:creationId xmlns:p14="http://schemas.microsoft.com/office/powerpoint/2010/main" val="311040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3D79-4D7A-4484-B78C-0C484CE3D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4C5EE-697F-4008-A4F3-2B86A0F26B8A}"/>
              </a:ext>
            </a:extLst>
          </p:cNvPr>
          <p:cNvSpPr>
            <a:spLocks noGrp="1"/>
          </p:cNvSpPr>
          <p:nvPr>
            <p:ph type="dt" sz="half" idx="10"/>
          </p:nvPr>
        </p:nvSpPr>
        <p:spPr/>
        <p:txBody>
          <a:bodyPr/>
          <a:lstStyle/>
          <a:p>
            <a:fld id="{2863DAC3-31B8-D34A-8E2D-3771CE59B9C5}" type="datetimeFigureOut">
              <a:rPr lang="en-US" smtClean="0"/>
              <a:pPr/>
              <a:t>5/15/2021</a:t>
            </a:fld>
            <a:endParaRPr lang="en-US" dirty="0"/>
          </a:p>
        </p:txBody>
      </p:sp>
      <p:sp>
        <p:nvSpPr>
          <p:cNvPr id="4" name="Footer Placeholder 3">
            <a:extLst>
              <a:ext uri="{FF2B5EF4-FFF2-40B4-BE49-F238E27FC236}">
                <a16:creationId xmlns:a16="http://schemas.microsoft.com/office/drawing/2014/main" id="{5FCAA5AF-6A54-4F77-B646-C0D89F8A789E}"/>
              </a:ext>
            </a:extLst>
          </p:cNvPr>
          <p:cNvSpPr>
            <a:spLocks noGrp="1"/>
          </p:cNvSpPr>
          <p:nvPr>
            <p:ph type="ftr" sz="quarter" idx="11"/>
          </p:nvPr>
        </p:nvSpPr>
        <p:spPr/>
        <p:txBody>
          <a:bodyPr/>
          <a:lstStyle/>
          <a:p>
            <a:r>
              <a:rPr lang="en-US">
                <a:latin typeface="Arial"/>
                <a:cs typeface="Arial"/>
              </a:rPr>
              <a:t>NATIONAL PTA</a:t>
            </a:r>
            <a:endParaRPr lang="en-US" dirty="0">
              <a:latin typeface="Arial"/>
              <a:cs typeface="Arial"/>
            </a:endParaRPr>
          </a:p>
        </p:txBody>
      </p:sp>
      <p:sp>
        <p:nvSpPr>
          <p:cNvPr id="5" name="Slide Number Placeholder 4">
            <a:extLst>
              <a:ext uri="{FF2B5EF4-FFF2-40B4-BE49-F238E27FC236}">
                <a16:creationId xmlns:a16="http://schemas.microsoft.com/office/drawing/2014/main" id="{5DC775BA-1659-4915-89F2-3D79FDE333D6}"/>
              </a:ext>
            </a:extLst>
          </p:cNvPr>
          <p:cNvSpPr>
            <a:spLocks noGrp="1"/>
          </p:cNvSpPr>
          <p:nvPr>
            <p:ph type="sldNum" sz="quarter" idx="12"/>
          </p:nvPr>
        </p:nvSpPr>
        <p:spPr/>
        <p:txBody>
          <a:bodyPr/>
          <a:lstStyle/>
          <a:p>
            <a:fld id="{110C895B-76A7-7C4B-83A9-DD78C805722C}" type="slidenum">
              <a:rPr lang="en-US" smtClean="0"/>
              <a:pPr/>
              <a:t>‹#›</a:t>
            </a:fld>
            <a:endParaRPr lang="en-US" dirty="0"/>
          </a:p>
        </p:txBody>
      </p:sp>
    </p:spTree>
    <p:extLst>
      <p:ext uri="{BB962C8B-B14F-4D97-AF65-F5344CB8AC3E}">
        <p14:creationId xmlns:p14="http://schemas.microsoft.com/office/powerpoint/2010/main" val="58341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66F81-4FD8-5B4A-80DD-B32BB9E01298}"/>
              </a:ext>
            </a:extLst>
          </p:cNvPr>
          <p:cNvPicPr>
            <a:picLocks noChangeAspect="1"/>
          </p:cNvPicPr>
          <p:nvPr/>
        </p:nvPicPr>
        <p:blipFill>
          <a:blip r:embed="rId2"/>
          <a:srcRect/>
          <a:stretch/>
        </p:blipFill>
        <p:spPr>
          <a:xfrm>
            <a:off x="0" y="0"/>
            <a:ext cx="12192000" cy="1676400"/>
          </a:xfrm>
          <a:prstGeom prst="rect">
            <a:avLst/>
          </a:prstGeom>
        </p:spPr>
      </p:pic>
      <p:sp>
        <p:nvSpPr>
          <p:cNvPr id="3" name="Content Placeholder 2"/>
          <p:cNvSpPr>
            <a:spLocks noGrp="1"/>
          </p:cNvSpPr>
          <p:nvPr>
            <p:ph idx="1"/>
          </p:nvPr>
        </p:nvSpPr>
        <p:spPr>
          <a:xfrm>
            <a:off x="609600" y="2180682"/>
            <a:ext cx="10972800" cy="3945481"/>
          </a:xfrm>
        </p:spPr>
        <p:txBody>
          <a:bodyPr/>
          <a:lstStyle>
            <a:lvl1pPr>
              <a:defRPr>
                <a:solidFill>
                  <a:srgbClr val="07477F"/>
                </a:solidFill>
              </a:defRPr>
            </a:lvl1pPr>
            <a:lvl2pPr>
              <a:defRPr>
                <a:solidFill>
                  <a:srgbClr val="07477F"/>
                </a:solidFill>
              </a:defRPr>
            </a:lvl2pPr>
            <a:lvl3pPr>
              <a:defRPr>
                <a:solidFill>
                  <a:srgbClr val="07477F"/>
                </a:solidFill>
              </a:defRPr>
            </a:lvl3pPr>
            <a:lvl4pPr>
              <a:defRPr>
                <a:solidFill>
                  <a:srgbClr val="07477F"/>
                </a:solidFill>
              </a:defRPr>
            </a:lvl4pPr>
            <a:lvl5pPr>
              <a:defRPr>
                <a:solidFill>
                  <a:srgbClr val="0747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sign&#10;&#10;Description automatically generated">
            <a:extLst>
              <a:ext uri="{FF2B5EF4-FFF2-40B4-BE49-F238E27FC236}">
                <a16:creationId xmlns:a16="http://schemas.microsoft.com/office/drawing/2014/main" id="{BCDFED27-058B-7F40-A1A6-7A967D761216}"/>
              </a:ext>
            </a:extLst>
          </p:cNvPr>
          <p:cNvPicPr>
            <a:picLocks noChangeAspect="1"/>
          </p:cNvPicPr>
          <p:nvPr/>
        </p:nvPicPr>
        <p:blipFill>
          <a:blip r:embed="rId3"/>
          <a:stretch>
            <a:fillRect/>
          </a:stretch>
        </p:blipFill>
        <p:spPr>
          <a:xfrm>
            <a:off x="10505045" y="5773075"/>
            <a:ext cx="1372324" cy="860823"/>
          </a:xfrm>
          <a:prstGeom prst="rect">
            <a:avLst/>
          </a:prstGeom>
        </p:spPr>
      </p:pic>
    </p:spTree>
    <p:extLst>
      <p:ext uri="{BB962C8B-B14F-4D97-AF65-F5344CB8AC3E}">
        <p14:creationId xmlns:p14="http://schemas.microsoft.com/office/powerpoint/2010/main" val="3810918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7275AC-DC3C-0445-B042-B721CABD6C93}"/>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609601" y="274639"/>
            <a:ext cx="9011684" cy="1143000"/>
          </a:xfrm>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3DAC3-31B8-D34A-8E2D-3771CE59B9C5}" type="datetimeFigureOut">
              <a:rPr lang="en-US" smtClean="0"/>
              <a:pPr/>
              <a:t>5/15/2021</a:t>
            </a:fld>
            <a:endParaRPr lang="en-US"/>
          </a:p>
        </p:txBody>
      </p:sp>
      <p:sp>
        <p:nvSpPr>
          <p:cNvPr id="6" name="Footer Placeholder 5"/>
          <p:cNvSpPr>
            <a:spLocks noGrp="1"/>
          </p:cNvSpPr>
          <p:nvPr>
            <p:ph type="ftr" sz="quarter" idx="11"/>
          </p:nvPr>
        </p:nvSpPr>
        <p:spPr/>
        <p:txBody>
          <a:bodyPr/>
          <a:lstStyle/>
          <a:p>
            <a:r>
              <a:rPr lang="en-US"/>
              <a:t>NATIONAL PTA</a:t>
            </a:r>
            <a:endParaRPr lang="en-US" dirty="0"/>
          </a:p>
        </p:txBody>
      </p:sp>
      <p:sp>
        <p:nvSpPr>
          <p:cNvPr id="7" name="Slide Number Placeholder 6"/>
          <p:cNvSpPr>
            <a:spLocks noGrp="1"/>
          </p:cNvSpPr>
          <p:nvPr>
            <p:ph type="sldNum" sz="quarter" idx="12"/>
          </p:nvPr>
        </p:nvSpPr>
        <p:spPr/>
        <p:txBody>
          <a:bodyPr/>
          <a:lstStyle/>
          <a:p>
            <a:fld id="{110C895B-76A7-7C4B-83A9-DD78C805722C}" type="slidenum">
              <a:rPr lang="en-US" smtClean="0"/>
              <a:pPr/>
              <a:t>‹#›</a:t>
            </a:fld>
            <a:endParaRPr lang="en-US"/>
          </a:p>
        </p:txBody>
      </p:sp>
    </p:spTree>
    <p:extLst>
      <p:ext uri="{BB962C8B-B14F-4D97-AF65-F5344CB8AC3E}">
        <p14:creationId xmlns:p14="http://schemas.microsoft.com/office/powerpoint/2010/main" val="117430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7275AC-DC3C-0445-B042-B721CABD6C93}"/>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609601" y="274639"/>
            <a:ext cx="9011684" cy="1143000"/>
          </a:xfrm>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3DAC3-31B8-D34A-8E2D-3771CE59B9C5}" type="datetimeFigureOut">
              <a:rPr lang="en-US" smtClean="0"/>
              <a:pPr/>
              <a:t>5/15/2021</a:t>
            </a:fld>
            <a:endParaRPr lang="en-US"/>
          </a:p>
        </p:txBody>
      </p:sp>
      <p:sp>
        <p:nvSpPr>
          <p:cNvPr id="6" name="Footer Placeholder 5"/>
          <p:cNvSpPr>
            <a:spLocks noGrp="1"/>
          </p:cNvSpPr>
          <p:nvPr>
            <p:ph type="ftr" sz="quarter" idx="11"/>
          </p:nvPr>
        </p:nvSpPr>
        <p:spPr/>
        <p:txBody>
          <a:bodyPr/>
          <a:lstStyle/>
          <a:p>
            <a:r>
              <a:rPr lang="en-US"/>
              <a:t>NATIONAL PTA</a:t>
            </a:r>
            <a:endParaRPr lang="en-US" dirty="0"/>
          </a:p>
        </p:txBody>
      </p:sp>
      <p:sp>
        <p:nvSpPr>
          <p:cNvPr id="7" name="Slide Number Placeholder 6"/>
          <p:cNvSpPr>
            <a:spLocks noGrp="1"/>
          </p:cNvSpPr>
          <p:nvPr>
            <p:ph type="sldNum" sz="quarter" idx="12"/>
          </p:nvPr>
        </p:nvSpPr>
        <p:spPr/>
        <p:txBody>
          <a:bodyPr/>
          <a:lstStyle/>
          <a:p>
            <a:fld id="{110C895B-76A7-7C4B-83A9-DD78C805722C}" type="slidenum">
              <a:rPr lang="en-US" smtClean="0"/>
              <a:pPr/>
              <a:t>‹#›</a:t>
            </a:fld>
            <a:endParaRPr lang="en-US"/>
          </a:p>
        </p:txBody>
      </p:sp>
    </p:spTree>
    <p:extLst>
      <p:ext uri="{BB962C8B-B14F-4D97-AF65-F5344CB8AC3E}">
        <p14:creationId xmlns:p14="http://schemas.microsoft.com/office/powerpoint/2010/main" val="389950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A6E613A3-ACE4-D44A-8AEC-9E29FFF820A0}"/>
              </a:ext>
            </a:extLst>
          </p:cNvPr>
          <p:cNvPicPr>
            <a:picLocks noChangeAspect="1"/>
          </p:cNvPicPr>
          <p:nvPr/>
        </p:nvPicPr>
        <p:blipFill>
          <a:blip r:embed="rId2"/>
          <a:stretch>
            <a:fillRect/>
          </a:stretch>
        </p:blipFill>
        <p:spPr>
          <a:xfrm>
            <a:off x="0" y="0"/>
            <a:ext cx="12192000" cy="6858000"/>
          </a:xfrm>
          <a:prstGeom prst="rect">
            <a:avLst/>
          </a:prstGeom>
        </p:spPr>
      </p:pic>
      <p:sp>
        <p:nvSpPr>
          <p:cNvPr id="4" name="Content Placeholder 3"/>
          <p:cNvSpPr>
            <a:spLocks noGrp="1"/>
          </p:cNvSpPr>
          <p:nvPr>
            <p:ph sz="half" idx="2"/>
          </p:nvPr>
        </p:nvSpPr>
        <p:spPr>
          <a:xfrm>
            <a:off x="4042229" y="489858"/>
            <a:ext cx="7268028" cy="6052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03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rgbClr val="0747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5387433"/>
            <a:ext cx="7315200" cy="492512"/>
          </a:xfrm>
        </p:spPr>
        <p:txBody>
          <a:bodyPr anchor="b">
            <a:noAutofit/>
          </a:bodyPr>
          <a:lstStyle>
            <a:lvl1pPr algn="ctr">
              <a:defRPr sz="32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1125381"/>
            <a:ext cx="7315200" cy="4114800"/>
          </a:xfrm>
          <a:solidFill>
            <a:schemeClr val="bg1"/>
          </a:solidFill>
          <a:effectLst>
            <a:outerShdw blurRad="50800" dist="38100" dir="5400000" algn="t" rotWithShape="0">
              <a:prstClr val="black">
                <a:alpha val="40000"/>
              </a:prst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pic>
        <p:nvPicPr>
          <p:cNvPr id="9" name="Picture 8" descr="A close up of text on a black background&#10;&#10;Description automatically generated">
            <a:extLst>
              <a:ext uri="{FF2B5EF4-FFF2-40B4-BE49-F238E27FC236}">
                <a16:creationId xmlns:a16="http://schemas.microsoft.com/office/drawing/2014/main" id="{B76A593B-E5EA-964A-8F95-DC946A327FF8}"/>
              </a:ext>
            </a:extLst>
          </p:cNvPr>
          <p:cNvPicPr>
            <a:picLocks noChangeAspect="1"/>
          </p:cNvPicPr>
          <p:nvPr/>
        </p:nvPicPr>
        <p:blipFill>
          <a:blip r:embed="rId2"/>
          <a:stretch>
            <a:fillRect/>
          </a:stretch>
        </p:blipFill>
        <p:spPr>
          <a:xfrm>
            <a:off x="10387447" y="192399"/>
            <a:ext cx="1487363" cy="932983"/>
          </a:xfrm>
          <a:prstGeom prst="rect">
            <a:avLst/>
          </a:prstGeom>
        </p:spPr>
      </p:pic>
    </p:spTree>
    <p:extLst>
      <p:ext uri="{BB962C8B-B14F-4D97-AF65-F5344CB8AC3E}">
        <p14:creationId xmlns:p14="http://schemas.microsoft.com/office/powerpoint/2010/main" val="55046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5578" y="402772"/>
            <a:ext cx="7268028" cy="6052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close up of a sign&#10;&#10;Description automatically generated">
            <a:extLst>
              <a:ext uri="{FF2B5EF4-FFF2-40B4-BE49-F238E27FC236}">
                <a16:creationId xmlns:a16="http://schemas.microsoft.com/office/drawing/2014/main" id="{9F8E927D-4856-B04C-BA38-33B7F2ACAF99}"/>
              </a:ext>
            </a:extLst>
          </p:cNvPr>
          <p:cNvPicPr>
            <a:picLocks noChangeAspect="1"/>
          </p:cNvPicPr>
          <p:nvPr/>
        </p:nvPicPr>
        <p:blipFill rotWithShape="1">
          <a:blip r:embed="rId2"/>
          <a:srcRect l="18758"/>
          <a:stretch/>
        </p:blipFill>
        <p:spPr>
          <a:xfrm>
            <a:off x="7886701" y="0"/>
            <a:ext cx="4305300" cy="6858000"/>
          </a:xfrm>
          <a:prstGeom prst="rect">
            <a:avLst/>
          </a:prstGeom>
        </p:spPr>
      </p:pic>
    </p:spTree>
    <p:extLst>
      <p:ext uri="{BB962C8B-B14F-4D97-AF65-F5344CB8AC3E}">
        <p14:creationId xmlns:p14="http://schemas.microsoft.com/office/powerpoint/2010/main" val="69622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A81F-9A05-364C-AFBA-5351CE7CB3B3}"/>
              </a:ext>
            </a:extLst>
          </p:cNvPr>
          <p:cNvSpPr>
            <a:spLocks noGrp="1"/>
          </p:cNvSpPr>
          <p:nvPr>
            <p:ph type="title" hasCustomPrompt="1"/>
          </p:nvPr>
        </p:nvSpPr>
        <p:spPr>
          <a:xfrm>
            <a:off x="838200" y="365125"/>
            <a:ext cx="10515600" cy="676597"/>
          </a:xfrm>
          <a:prstGeom prst="rect">
            <a:avLst/>
          </a:prstGeom>
        </p:spPr>
        <p:txBody>
          <a:bodyPr/>
          <a:lstStyle>
            <a:lvl1pPr algn="ctr">
              <a:defRPr sz="4200">
                <a:solidFill>
                  <a:srgbClr val="AB0068"/>
                </a:solidFill>
                <a:latin typeface="+mn-lt"/>
              </a:defRPr>
            </a:lvl1pPr>
          </a:lstStyle>
          <a:p>
            <a:r>
              <a:rPr lang="en-US" dirty="0"/>
              <a:t>Add PTA Name</a:t>
            </a:r>
          </a:p>
        </p:txBody>
      </p:sp>
      <p:sp>
        <p:nvSpPr>
          <p:cNvPr id="13" name="Text Placeholder 9">
            <a:extLst>
              <a:ext uri="{FF2B5EF4-FFF2-40B4-BE49-F238E27FC236}">
                <a16:creationId xmlns:a16="http://schemas.microsoft.com/office/drawing/2014/main" id="{ACB588CC-DD2B-9941-AE60-4C7027032BD5}"/>
              </a:ext>
            </a:extLst>
          </p:cNvPr>
          <p:cNvSpPr>
            <a:spLocks noGrp="1"/>
          </p:cNvSpPr>
          <p:nvPr>
            <p:ph type="body" sz="quarter" idx="13" hasCustomPrompt="1"/>
          </p:nvPr>
        </p:nvSpPr>
        <p:spPr>
          <a:xfrm>
            <a:off x="2260600" y="4538200"/>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7" name="Text Placeholder 9">
            <a:extLst>
              <a:ext uri="{FF2B5EF4-FFF2-40B4-BE49-F238E27FC236}">
                <a16:creationId xmlns:a16="http://schemas.microsoft.com/office/drawing/2014/main" id="{7BEF1FC6-E2E4-CF43-AB53-851CF2688CA9}"/>
              </a:ext>
            </a:extLst>
          </p:cNvPr>
          <p:cNvSpPr>
            <a:spLocks noGrp="1"/>
          </p:cNvSpPr>
          <p:nvPr>
            <p:ph type="body" sz="quarter" idx="17" hasCustomPrompt="1"/>
          </p:nvPr>
        </p:nvSpPr>
        <p:spPr>
          <a:xfrm>
            <a:off x="4805680" y="4538200"/>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9" name="Text Placeholder 9">
            <a:extLst>
              <a:ext uri="{FF2B5EF4-FFF2-40B4-BE49-F238E27FC236}">
                <a16:creationId xmlns:a16="http://schemas.microsoft.com/office/drawing/2014/main" id="{E43976A0-250B-4041-8400-5AD5F74D8710}"/>
              </a:ext>
            </a:extLst>
          </p:cNvPr>
          <p:cNvSpPr>
            <a:spLocks noGrp="1"/>
          </p:cNvSpPr>
          <p:nvPr>
            <p:ph type="body" sz="quarter" idx="19" hasCustomPrompt="1"/>
          </p:nvPr>
        </p:nvSpPr>
        <p:spPr>
          <a:xfrm>
            <a:off x="7350760" y="4535350"/>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pic>
        <p:nvPicPr>
          <p:cNvPr id="6" name="Picture 5" descr="Smiling businesswoman with digital tablet looking out office window">
            <a:extLst>
              <a:ext uri="{FF2B5EF4-FFF2-40B4-BE49-F238E27FC236}">
                <a16:creationId xmlns:a16="http://schemas.microsoft.com/office/drawing/2014/main" id="{7086A231-9011-4771-86DE-69D7EE9839E7}"/>
              </a:ext>
            </a:extLst>
          </p:cNvPr>
          <p:cNvPicPr>
            <a:picLocks noChangeAspect="1"/>
          </p:cNvPicPr>
          <p:nvPr userDrawn="1"/>
        </p:nvPicPr>
        <p:blipFill rotWithShape="1">
          <a:blip r:embed="rId2"/>
          <a:srcRect l="13680" r="28391" b="4298"/>
          <a:stretch/>
        </p:blipFill>
        <p:spPr>
          <a:xfrm>
            <a:off x="2285388" y="1812290"/>
            <a:ext cx="2332736" cy="2568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Picture Placeholder 19">
            <a:extLst>
              <a:ext uri="{FF2B5EF4-FFF2-40B4-BE49-F238E27FC236}">
                <a16:creationId xmlns:a16="http://schemas.microsoft.com/office/drawing/2014/main" id="{7C3185D0-ABF1-467D-BF8C-3870015A53B2}"/>
              </a:ext>
            </a:extLst>
          </p:cNvPr>
          <p:cNvSpPr>
            <a:spLocks noGrp="1"/>
          </p:cNvSpPr>
          <p:nvPr>
            <p:ph type="pic" sz="quarter" idx="23" hasCustomPrompt="1"/>
          </p:nvPr>
        </p:nvSpPr>
        <p:spPr>
          <a:xfrm>
            <a:off x="3677332" y="3863883"/>
            <a:ext cx="790317" cy="490424"/>
          </a:xfrm>
        </p:spPr>
        <p:txBody>
          <a:bodyPr>
            <a:normAutofit/>
          </a:bodyPr>
          <a:lstStyle>
            <a:lvl1pPr marL="0" indent="0" algn="ctr">
              <a:buNone/>
              <a:defRPr sz="1000" b="1">
                <a:solidFill>
                  <a:schemeClr val="bg2">
                    <a:lumMod val="10000"/>
                  </a:schemeClr>
                </a:solidFill>
              </a:defRPr>
            </a:lvl1pPr>
          </a:lstStyle>
          <a:p>
            <a:r>
              <a:rPr lang="en-US" dirty="0"/>
              <a:t>ADD PHOTO</a:t>
            </a:r>
          </a:p>
          <a:p>
            <a:endParaRPr lang="en-US" dirty="0"/>
          </a:p>
        </p:txBody>
      </p:sp>
      <p:pic>
        <p:nvPicPr>
          <p:cNvPr id="21" name="Picture 20">
            <a:extLst>
              <a:ext uri="{FF2B5EF4-FFF2-40B4-BE49-F238E27FC236}">
                <a16:creationId xmlns:a16="http://schemas.microsoft.com/office/drawing/2014/main" id="{FE905999-9E27-4E4B-A848-73187D9F6491}"/>
              </a:ext>
            </a:extLst>
          </p:cNvPr>
          <p:cNvPicPr>
            <a:picLocks noChangeAspect="1"/>
          </p:cNvPicPr>
          <p:nvPr userDrawn="1"/>
        </p:nvPicPr>
        <p:blipFill>
          <a:blip r:embed="rId3"/>
          <a:stretch>
            <a:fillRect/>
          </a:stretch>
        </p:blipFill>
        <p:spPr>
          <a:xfrm>
            <a:off x="7338366" y="1807157"/>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5770F505-2E07-4CEF-AD20-264FA3DC037B}"/>
              </a:ext>
            </a:extLst>
          </p:cNvPr>
          <p:cNvPicPr>
            <a:picLocks noChangeAspect="1"/>
          </p:cNvPicPr>
          <p:nvPr userDrawn="1"/>
        </p:nvPicPr>
        <p:blipFill>
          <a:blip r:embed="rId4"/>
          <a:stretch>
            <a:fillRect/>
          </a:stretch>
        </p:blipFill>
        <p:spPr>
          <a:xfrm>
            <a:off x="4810760" y="1803463"/>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Picture Placeholder 24">
            <a:extLst>
              <a:ext uri="{FF2B5EF4-FFF2-40B4-BE49-F238E27FC236}">
                <a16:creationId xmlns:a16="http://schemas.microsoft.com/office/drawing/2014/main" id="{F46B8752-6A64-495E-974D-9395ACC23CB5}"/>
              </a:ext>
            </a:extLst>
          </p:cNvPr>
          <p:cNvSpPr>
            <a:spLocks noGrp="1"/>
          </p:cNvSpPr>
          <p:nvPr>
            <p:ph type="pic" sz="quarter" idx="24" hasCustomPrompt="1"/>
          </p:nvPr>
        </p:nvSpPr>
        <p:spPr>
          <a:xfrm>
            <a:off x="6378561" y="3863883"/>
            <a:ext cx="706027" cy="490424"/>
          </a:xfrm>
        </p:spPr>
        <p:txBody>
          <a:bodyPr>
            <a:normAutofit/>
          </a:bodyPr>
          <a:lstStyle>
            <a:lvl1pPr marL="0" indent="0" algn="ctr">
              <a:buNone/>
              <a:defRPr sz="1000" b="1">
                <a:solidFill>
                  <a:schemeClr val="bg2">
                    <a:lumMod val="10000"/>
                  </a:schemeClr>
                </a:solidFill>
              </a:defRPr>
            </a:lvl1pPr>
          </a:lstStyle>
          <a:p>
            <a:r>
              <a:rPr lang="en-US" dirty="0"/>
              <a:t>ADD PHOTO</a:t>
            </a:r>
          </a:p>
          <a:p>
            <a:endParaRPr lang="en-US" dirty="0"/>
          </a:p>
        </p:txBody>
      </p:sp>
      <p:sp>
        <p:nvSpPr>
          <p:cNvPr id="27" name="Picture Placeholder 26">
            <a:extLst>
              <a:ext uri="{FF2B5EF4-FFF2-40B4-BE49-F238E27FC236}">
                <a16:creationId xmlns:a16="http://schemas.microsoft.com/office/drawing/2014/main" id="{2F0BC71E-6726-4069-9227-FFDAE130D54C}"/>
              </a:ext>
            </a:extLst>
          </p:cNvPr>
          <p:cNvSpPr>
            <a:spLocks noGrp="1"/>
          </p:cNvSpPr>
          <p:nvPr>
            <p:ph type="pic" sz="quarter" idx="25" hasCustomPrompt="1"/>
          </p:nvPr>
        </p:nvSpPr>
        <p:spPr>
          <a:xfrm>
            <a:off x="8814906" y="3859089"/>
            <a:ext cx="786511" cy="490424"/>
          </a:xfrm>
        </p:spPr>
        <p:txBody>
          <a:bodyPr>
            <a:normAutofit/>
          </a:bodyPr>
          <a:lstStyle>
            <a:lvl1pPr marL="0" indent="0" algn="ctr">
              <a:buNone/>
              <a:defRPr sz="1000" b="1">
                <a:solidFill>
                  <a:schemeClr val="bg2">
                    <a:lumMod val="10000"/>
                  </a:schemeClr>
                </a:solidFill>
              </a:defRPr>
            </a:lvl1pPr>
          </a:lstStyle>
          <a:p>
            <a:r>
              <a:rPr lang="en-US" dirty="0"/>
              <a:t>ADD PHOTO</a:t>
            </a:r>
          </a:p>
        </p:txBody>
      </p:sp>
      <p:pic>
        <p:nvPicPr>
          <p:cNvPr id="28" name="Picture 27">
            <a:extLst>
              <a:ext uri="{FF2B5EF4-FFF2-40B4-BE49-F238E27FC236}">
                <a16:creationId xmlns:a16="http://schemas.microsoft.com/office/drawing/2014/main" id="{D16E5A73-ED82-4D93-BF1F-E32A2A064B8A}"/>
              </a:ext>
            </a:extLst>
          </p:cNvPr>
          <p:cNvPicPr>
            <a:picLocks noChangeAspect="1"/>
          </p:cNvPicPr>
          <p:nvPr userDrawn="1"/>
        </p:nvPicPr>
        <p:blipFill>
          <a:blip r:embed="rId5"/>
          <a:srcRect/>
          <a:stretch/>
        </p:blipFill>
        <p:spPr>
          <a:xfrm>
            <a:off x="0" y="5207687"/>
            <a:ext cx="12192000" cy="1676400"/>
          </a:xfrm>
          <a:prstGeom prst="rect">
            <a:avLst/>
          </a:prstGeom>
        </p:spPr>
      </p:pic>
    </p:spTree>
    <p:extLst>
      <p:ext uri="{BB962C8B-B14F-4D97-AF65-F5344CB8AC3E}">
        <p14:creationId xmlns:p14="http://schemas.microsoft.com/office/powerpoint/2010/main" val="116258130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bg/>
                                          </p:spTgt>
                                        </p:tgtEl>
                                        <p:attrNameLst>
                                          <p:attrName>style.visibility</p:attrName>
                                        </p:attrNameLst>
                                      </p:cBhvr>
                                      <p:to>
                                        <p:strVal val="visible"/>
                                      </p:to>
                                    </p:set>
                                    <p:animEffect transition="in" filter="fade">
                                      <p:cBhvr>
                                        <p:cTn id="15" dur="500"/>
                                        <p:tgtEl>
                                          <p:spTgt spid="17">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500"/>
                                        <p:tgtEl>
                                          <p:spTgt spid="17">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bg/>
                                          </p:spTgt>
                                        </p:tgtEl>
                                        <p:attrNameLst>
                                          <p:attrName>style.visibility</p:attrName>
                                        </p:attrNameLst>
                                      </p:cBhvr>
                                      <p:to>
                                        <p:strVal val="visible"/>
                                      </p:to>
                                    </p:set>
                                    <p:animEffect transition="in" filter="fade">
                                      <p:cBhvr>
                                        <p:cTn id="23" dur="500"/>
                                        <p:tgtEl>
                                          <p:spTgt spid="19">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build="p"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animBg="1">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56858" y="381001"/>
            <a:ext cx="8730343" cy="6161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0984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B05B7-30EF-EC46-8701-D7555F56166F}"/>
              </a:ext>
            </a:extLst>
          </p:cNvPr>
          <p:cNvSpPr/>
          <p:nvPr userDrawn="1"/>
        </p:nvSpPr>
        <p:spPr>
          <a:xfrm>
            <a:off x="0" y="1"/>
            <a:ext cx="12192000" cy="6858000"/>
          </a:xfrm>
          <a:prstGeom prst="rect">
            <a:avLst/>
          </a:prstGeom>
          <a:solidFill>
            <a:srgbClr val="6F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a:defRPr/>
            </a:lvl1pPr>
          </a:lstStyle>
          <a:p>
            <a:r>
              <a:rPr lang="en-US"/>
              <a:t>Photo</a:t>
            </a:r>
          </a:p>
          <a:p>
            <a:endParaRPr lang="en-US"/>
          </a:p>
        </p:txBody>
      </p:sp>
      <p:pic>
        <p:nvPicPr>
          <p:cNvPr id="11" name="Picture 10" descr="A picture containing drawing&#10;&#10;Description automatically generated">
            <a:extLst>
              <a:ext uri="{FF2B5EF4-FFF2-40B4-BE49-F238E27FC236}">
                <a16:creationId xmlns:a16="http://schemas.microsoft.com/office/drawing/2014/main" id="{815751D9-C673-C540-A387-0241F725A9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96872" y="5538991"/>
            <a:ext cx="1605049" cy="1064769"/>
          </a:xfrm>
          <a:prstGeom prst="rect">
            <a:avLst/>
          </a:prstGeom>
        </p:spPr>
      </p:pic>
      <p:sp>
        <p:nvSpPr>
          <p:cNvPr id="15" name="TextBox 14">
            <a:extLst>
              <a:ext uri="{FF2B5EF4-FFF2-40B4-BE49-F238E27FC236}">
                <a16:creationId xmlns:a16="http://schemas.microsoft.com/office/drawing/2014/main" id="{7B415942-9864-6949-851A-0E2D8BA7D64F}"/>
              </a:ext>
            </a:extLst>
          </p:cNvPr>
          <p:cNvSpPr txBox="1"/>
          <p:nvPr userDrawn="1"/>
        </p:nvSpPr>
        <p:spPr>
          <a:xfrm>
            <a:off x="387570" y="2479948"/>
            <a:ext cx="6023650" cy="1766637"/>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Anything you can give – through membership dues and fundraising activities – directly funds essential resources and curriculum needs that benefit your child and </a:t>
            </a:r>
          </a:p>
          <a:p>
            <a:endParaRPr lang="en-US" sz="1280" b="1">
              <a:solidFill>
                <a:schemeClr val="bg1"/>
              </a:solidFill>
              <a:latin typeface="Arial" panose="020B0604020202020204" pitchFamily="34" charset="0"/>
              <a:cs typeface="Arial" panose="020B0604020202020204" pitchFamily="34" charset="0"/>
            </a:endParaRPr>
          </a:p>
          <a:p>
            <a:r>
              <a:rPr lang="en-US" sz="1920" b="1">
                <a:solidFill>
                  <a:schemeClr val="bg1"/>
                </a:solidFill>
                <a:latin typeface="Arial" panose="020B0604020202020204" pitchFamily="34" charset="0"/>
                <a:cs typeface="Arial" panose="020B0604020202020204" pitchFamily="34" charset="0"/>
              </a:rPr>
              <a:t>Your investment supports:</a:t>
            </a:r>
            <a:endParaRPr lang="en-US" sz="1920">
              <a:solidFill>
                <a:schemeClr val="bg1"/>
              </a:solidFill>
              <a:latin typeface="Arial" panose="020B0604020202020204" pitchFamily="34" charset="0"/>
              <a:cs typeface="Arial" panose="020B0604020202020204" pitchFamily="34" charset="0"/>
            </a:endParaRPr>
          </a:p>
        </p:txBody>
      </p:sp>
      <p:sp>
        <p:nvSpPr>
          <p:cNvPr id="16" name="Text Placeholder 2">
            <a:extLst>
              <a:ext uri="{FF2B5EF4-FFF2-40B4-BE49-F238E27FC236}">
                <a16:creationId xmlns:a16="http://schemas.microsoft.com/office/drawing/2014/main" id="{C52D821F-29D2-B547-9952-BEE6B1793379}"/>
              </a:ext>
            </a:extLst>
          </p:cNvPr>
          <p:cNvSpPr>
            <a:spLocks noGrp="1"/>
          </p:cNvSpPr>
          <p:nvPr>
            <p:ph type="body" sz="quarter" idx="14" hasCustomPrompt="1"/>
          </p:nvPr>
        </p:nvSpPr>
        <p:spPr>
          <a:xfrm>
            <a:off x="358987" y="4420287"/>
            <a:ext cx="5547360" cy="1638492"/>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p:txBody>
      </p:sp>
      <p:sp>
        <p:nvSpPr>
          <p:cNvPr id="17" name="Text Placeholder 13">
            <a:extLst>
              <a:ext uri="{FF2B5EF4-FFF2-40B4-BE49-F238E27FC236}">
                <a16:creationId xmlns:a16="http://schemas.microsoft.com/office/drawing/2014/main" id="{D61E38B1-27FC-B745-911B-F888C7CE58E3}"/>
              </a:ext>
            </a:extLst>
          </p:cNvPr>
          <p:cNvSpPr>
            <a:spLocks noGrp="1"/>
          </p:cNvSpPr>
          <p:nvPr>
            <p:ph type="body" sz="quarter" idx="15" hasCustomPrompt="1"/>
          </p:nvPr>
        </p:nvSpPr>
        <p:spPr>
          <a:xfrm>
            <a:off x="1435947" y="3470562"/>
            <a:ext cx="4653280" cy="589857"/>
          </a:xfrm>
          <a:prstGeom prst="rect">
            <a:avLst/>
          </a:prstGeom>
        </p:spPr>
        <p:txBody>
          <a:bodyPr/>
          <a:lstStyle>
            <a:lvl1pPr marL="0" indent="0">
              <a:buNone/>
              <a:defRPr sz="1920">
                <a:solidFill>
                  <a:schemeClr val="bg1"/>
                </a:solidFill>
              </a:defRPr>
            </a:lvl1pPr>
          </a:lstStyle>
          <a:p>
            <a:pPr lvl="0"/>
            <a:r>
              <a:rPr lang="en-US">
                <a:solidFill>
                  <a:schemeClr val="bg1"/>
                </a:solidFill>
                <a:latin typeface="Arial" panose="020B0604020202020204" pitchFamily="34" charset="0"/>
                <a:cs typeface="Arial" panose="020B0604020202020204" pitchFamily="34" charset="0"/>
              </a:rPr>
              <a:t>&lt;INSERT NAME OF SCHOOL&gt;.</a:t>
            </a:r>
            <a:endParaRPr lang="en-US"/>
          </a:p>
        </p:txBody>
      </p:sp>
      <p:pic>
        <p:nvPicPr>
          <p:cNvPr id="12" name="Picture 11">
            <a:extLst>
              <a:ext uri="{FF2B5EF4-FFF2-40B4-BE49-F238E27FC236}">
                <a16:creationId xmlns:a16="http://schemas.microsoft.com/office/drawing/2014/main" id="{8C23739F-6269-D24A-9A7B-969E18F443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71492" y="1"/>
            <a:ext cx="12188765" cy="6858000"/>
          </a:xfrm>
          <a:prstGeom prst="rect">
            <a:avLst/>
          </a:prstGeom>
        </p:spPr>
      </p:pic>
    </p:spTree>
    <p:extLst>
      <p:ext uri="{BB962C8B-B14F-4D97-AF65-F5344CB8AC3E}">
        <p14:creationId xmlns:p14="http://schemas.microsoft.com/office/powerpoint/2010/main" val="1538757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B05B7-30EF-EC46-8701-D7555F56166F}"/>
              </a:ext>
            </a:extLst>
          </p:cNvPr>
          <p:cNvSpPr/>
          <p:nvPr userDrawn="1"/>
        </p:nvSpPr>
        <p:spPr>
          <a:xfrm>
            <a:off x="0" y="1"/>
            <a:ext cx="12192000" cy="6858000"/>
          </a:xfrm>
          <a:prstGeom prst="rect">
            <a:avLst/>
          </a:prstGeom>
          <a:solidFill>
            <a:srgbClr val="6F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pic>
        <p:nvPicPr>
          <p:cNvPr id="14" name="Picture 13">
            <a:extLst>
              <a:ext uri="{FF2B5EF4-FFF2-40B4-BE49-F238E27FC236}">
                <a16:creationId xmlns:a16="http://schemas.microsoft.com/office/drawing/2014/main" id="{4EBD88AB-9E40-7340-A646-4BABA9D96E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492" y="1"/>
            <a:ext cx="12188765" cy="6858000"/>
          </a:xfrm>
          <a:prstGeom prst="rect">
            <a:avLst/>
          </a:prstGeom>
        </p:spPr>
      </p:pic>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pic>
        <p:nvPicPr>
          <p:cNvPr id="10" name="Picture 9" descr="A picture containing drawing&#10;&#10;Description automatically generated">
            <a:extLst>
              <a:ext uri="{FF2B5EF4-FFF2-40B4-BE49-F238E27FC236}">
                <a16:creationId xmlns:a16="http://schemas.microsoft.com/office/drawing/2014/main" id="{BB77E5B2-B423-EF44-BBF9-441B2F9CA76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21090" y="5538991"/>
            <a:ext cx="1605049" cy="1064769"/>
          </a:xfrm>
          <a:prstGeom prst="rect">
            <a:avLst/>
          </a:prstGeom>
        </p:spPr>
      </p:pic>
      <p:cxnSp>
        <p:nvCxnSpPr>
          <p:cNvPr id="11" name="Straight Connector 10">
            <a:extLst>
              <a:ext uri="{FF2B5EF4-FFF2-40B4-BE49-F238E27FC236}">
                <a16:creationId xmlns:a16="http://schemas.microsoft.com/office/drawing/2014/main" id="{14269F1C-F516-FB4B-8C07-67DBA021A473}"/>
              </a:ext>
            </a:extLst>
          </p:cNvPr>
          <p:cNvCxnSpPr/>
          <p:nvPr userDrawn="1"/>
        </p:nvCxnSpPr>
        <p:spPr>
          <a:xfrm>
            <a:off x="3207390" y="5509247"/>
            <a:ext cx="0" cy="1048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C91C9FC8-8806-C04F-9873-985B8FF3F44C}"/>
              </a:ext>
            </a:extLst>
          </p:cNvPr>
          <p:cNvSpPr>
            <a:spLocks noGrp="1"/>
          </p:cNvSpPr>
          <p:nvPr>
            <p:ph type="pic" sz="quarter" idx="4294967295" hasCustomPrompt="1"/>
          </p:nvPr>
        </p:nvSpPr>
        <p:spPr>
          <a:xfrm>
            <a:off x="3573688" y="5539577"/>
            <a:ext cx="1318509" cy="944236"/>
          </a:xfrm>
          <a:prstGeom prst="rect">
            <a:avLst/>
          </a:prstGeom>
          <a:solidFill>
            <a:schemeClr val="bg1"/>
          </a:solidFill>
        </p:spPr>
        <p:txBody>
          <a:bodyPr/>
          <a:lstStyle>
            <a:lvl1pPr marL="0" indent="0" algn="ctr">
              <a:buNone/>
              <a:defRPr lang="en-US" sz="1493" b="0" i="0">
                <a:effectLst/>
                <a:latin typeface="+mj-lt"/>
              </a:defRPr>
            </a:lvl1pPr>
          </a:lstStyle>
          <a:p>
            <a:r>
              <a:rPr lang="en-US" b="0" i="0">
                <a:effectLst/>
                <a:latin typeface="Segoe UI"/>
              </a:rPr>
              <a:t>Click to add Local Unit Logo</a:t>
            </a:r>
          </a:p>
        </p:txBody>
      </p:sp>
      <p:sp>
        <p:nvSpPr>
          <p:cNvPr id="8" name="TextBox 7">
            <a:extLst>
              <a:ext uri="{FF2B5EF4-FFF2-40B4-BE49-F238E27FC236}">
                <a16:creationId xmlns:a16="http://schemas.microsoft.com/office/drawing/2014/main" id="{B89B252E-4D62-5B47-84ED-830076E1B03E}"/>
              </a:ext>
            </a:extLst>
          </p:cNvPr>
          <p:cNvSpPr txBox="1"/>
          <p:nvPr userDrawn="1"/>
        </p:nvSpPr>
        <p:spPr>
          <a:xfrm>
            <a:off x="387570" y="2479948"/>
            <a:ext cx="6023650" cy="1766637"/>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Anything you can give – through membership dues and fundraising activities – directly funds essential resources and curriculum needs that benefit your child and </a:t>
            </a:r>
          </a:p>
          <a:p>
            <a:endParaRPr lang="en-US" sz="1280" b="1">
              <a:solidFill>
                <a:schemeClr val="bg1"/>
              </a:solidFill>
              <a:latin typeface="Arial" panose="020B0604020202020204" pitchFamily="34" charset="0"/>
              <a:cs typeface="Arial" panose="020B0604020202020204" pitchFamily="34" charset="0"/>
            </a:endParaRPr>
          </a:p>
          <a:p>
            <a:r>
              <a:rPr lang="en-US" sz="1920" b="1">
                <a:solidFill>
                  <a:schemeClr val="bg1"/>
                </a:solidFill>
                <a:latin typeface="Arial" panose="020B0604020202020204" pitchFamily="34" charset="0"/>
                <a:cs typeface="Arial" panose="020B0604020202020204" pitchFamily="34" charset="0"/>
              </a:rPr>
              <a:t>Your investment supports:</a:t>
            </a:r>
            <a:endParaRPr lang="en-US" sz="1920">
              <a:solidFill>
                <a:schemeClr val="bg1"/>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E6EF3C0C-1C90-E944-B50A-F683EE8C68BE}"/>
              </a:ext>
            </a:extLst>
          </p:cNvPr>
          <p:cNvSpPr>
            <a:spLocks noGrp="1"/>
          </p:cNvSpPr>
          <p:nvPr>
            <p:ph type="body" sz="quarter" idx="14" hasCustomPrompt="1"/>
          </p:nvPr>
        </p:nvSpPr>
        <p:spPr>
          <a:xfrm>
            <a:off x="358987" y="4420287"/>
            <a:ext cx="5547360" cy="1638492"/>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p:txBody>
      </p:sp>
      <p:sp>
        <p:nvSpPr>
          <p:cNvPr id="13" name="Text Placeholder 13">
            <a:extLst>
              <a:ext uri="{FF2B5EF4-FFF2-40B4-BE49-F238E27FC236}">
                <a16:creationId xmlns:a16="http://schemas.microsoft.com/office/drawing/2014/main" id="{F0E314D9-3CAD-7148-AD70-96D832D1E741}"/>
              </a:ext>
            </a:extLst>
          </p:cNvPr>
          <p:cNvSpPr>
            <a:spLocks noGrp="1"/>
          </p:cNvSpPr>
          <p:nvPr>
            <p:ph type="body" sz="quarter" idx="15" hasCustomPrompt="1"/>
          </p:nvPr>
        </p:nvSpPr>
        <p:spPr>
          <a:xfrm>
            <a:off x="1435947" y="3470562"/>
            <a:ext cx="4653280" cy="589857"/>
          </a:xfrm>
          <a:prstGeom prst="rect">
            <a:avLst/>
          </a:prstGeom>
        </p:spPr>
        <p:txBody>
          <a:bodyPr/>
          <a:lstStyle>
            <a:lvl1pPr marL="0" indent="0">
              <a:buNone/>
              <a:defRPr sz="1920">
                <a:solidFill>
                  <a:schemeClr val="bg1"/>
                </a:solidFill>
              </a:defRPr>
            </a:lvl1pPr>
          </a:lstStyle>
          <a:p>
            <a:pPr lvl="0"/>
            <a:r>
              <a:rPr lang="en-US">
                <a:solidFill>
                  <a:schemeClr val="bg1"/>
                </a:solidFill>
                <a:latin typeface="Arial" panose="020B0604020202020204" pitchFamily="34" charset="0"/>
                <a:cs typeface="Arial" panose="020B0604020202020204" pitchFamily="34" charset="0"/>
              </a:rPr>
              <a:t>&lt;INSERT NAME OF SCHOOL&gt;.</a:t>
            </a:r>
            <a:endParaRPr lang="en-US"/>
          </a:p>
        </p:txBody>
      </p:sp>
    </p:spTree>
    <p:extLst>
      <p:ext uri="{BB962C8B-B14F-4D97-AF65-F5344CB8AC3E}">
        <p14:creationId xmlns:p14="http://schemas.microsoft.com/office/powerpoint/2010/main" val="255139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B05B7-30EF-EC46-8701-D7555F56166F}"/>
              </a:ext>
            </a:extLst>
          </p:cNvPr>
          <p:cNvSpPr/>
          <p:nvPr userDrawn="1"/>
        </p:nvSpPr>
        <p:spPr>
          <a:xfrm>
            <a:off x="0" y="1"/>
            <a:ext cx="12192000" cy="685800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pic>
        <p:nvPicPr>
          <p:cNvPr id="10" name="Picture 9">
            <a:extLst>
              <a:ext uri="{FF2B5EF4-FFF2-40B4-BE49-F238E27FC236}">
                <a16:creationId xmlns:a16="http://schemas.microsoft.com/office/drawing/2014/main" id="{42843895-27D4-3847-8003-BBD683E776C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153" y="-11523"/>
            <a:ext cx="12188765" cy="6857999"/>
          </a:xfrm>
          <a:prstGeom prst="rect">
            <a:avLst/>
          </a:prstGeom>
        </p:spPr>
      </p:pic>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pic>
        <p:nvPicPr>
          <p:cNvPr id="9" name="Picture 8" descr="A picture containing drawing&#10;&#10;Description automatically generated">
            <a:extLst>
              <a:ext uri="{FF2B5EF4-FFF2-40B4-BE49-F238E27FC236}">
                <a16:creationId xmlns:a16="http://schemas.microsoft.com/office/drawing/2014/main" id="{93D98853-AA04-4944-A162-01E0D09F17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63005" y="5538991"/>
            <a:ext cx="1605049" cy="1064769"/>
          </a:xfrm>
          <a:prstGeom prst="rect">
            <a:avLst/>
          </a:prstGeom>
        </p:spPr>
      </p:pic>
      <p:sp>
        <p:nvSpPr>
          <p:cNvPr id="15" name="TextBox 14">
            <a:extLst>
              <a:ext uri="{FF2B5EF4-FFF2-40B4-BE49-F238E27FC236}">
                <a16:creationId xmlns:a16="http://schemas.microsoft.com/office/drawing/2014/main" id="{47F8341F-52F8-4E42-AD26-2DEBE4814E26}"/>
              </a:ext>
            </a:extLst>
          </p:cNvPr>
          <p:cNvSpPr txBox="1"/>
          <p:nvPr userDrawn="1"/>
        </p:nvSpPr>
        <p:spPr>
          <a:xfrm>
            <a:off x="407295" y="2523640"/>
            <a:ext cx="6023650" cy="1569660"/>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The more members we have, the louder PTA can speak up for your child and impact decisions affecting your child’s health, safety and quality of education. As the oldest and largest child advocacy association in America, PTA advocacy has resulted in:</a:t>
            </a:r>
          </a:p>
        </p:txBody>
      </p:sp>
      <p:sp>
        <p:nvSpPr>
          <p:cNvPr id="16" name="Text Placeholder 2">
            <a:extLst>
              <a:ext uri="{FF2B5EF4-FFF2-40B4-BE49-F238E27FC236}">
                <a16:creationId xmlns:a16="http://schemas.microsoft.com/office/drawing/2014/main" id="{85B65462-2508-DB47-B0C7-92CA8BBCD325}"/>
              </a:ext>
            </a:extLst>
          </p:cNvPr>
          <p:cNvSpPr>
            <a:spLocks noGrp="1"/>
          </p:cNvSpPr>
          <p:nvPr>
            <p:ph type="body" sz="quarter" idx="16" hasCustomPrompt="1"/>
          </p:nvPr>
        </p:nvSpPr>
        <p:spPr>
          <a:xfrm>
            <a:off x="353351" y="5046475"/>
            <a:ext cx="5991013" cy="427168"/>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INSERT LOCAL PTA EXAMPLE&gt;</a:t>
            </a:r>
          </a:p>
        </p:txBody>
      </p:sp>
      <p:sp>
        <p:nvSpPr>
          <p:cNvPr id="17" name="TextBox 16">
            <a:extLst>
              <a:ext uri="{FF2B5EF4-FFF2-40B4-BE49-F238E27FC236}">
                <a16:creationId xmlns:a16="http://schemas.microsoft.com/office/drawing/2014/main" id="{9D93C4E1-3405-DA41-90EA-16520133A16C}"/>
              </a:ext>
            </a:extLst>
          </p:cNvPr>
          <p:cNvSpPr txBox="1"/>
          <p:nvPr userDrawn="1"/>
        </p:nvSpPr>
        <p:spPr>
          <a:xfrm>
            <a:off x="353706" y="4266371"/>
            <a:ext cx="6023650" cy="683264"/>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   Universal Kindergarten</a:t>
            </a:r>
          </a:p>
          <a:p>
            <a:r>
              <a:rPr lang="en-US" sz="1920">
                <a:solidFill>
                  <a:schemeClr val="bg1"/>
                </a:solidFill>
                <a:latin typeface="Arial" panose="020B0604020202020204" pitchFamily="34" charset="0"/>
                <a:cs typeface="Arial" panose="020B0604020202020204" pitchFamily="34" charset="0"/>
              </a:rPr>
              <a:t>•   National School Lunch Program</a:t>
            </a:r>
          </a:p>
        </p:txBody>
      </p:sp>
    </p:spTree>
    <p:extLst>
      <p:ext uri="{BB962C8B-B14F-4D97-AF65-F5344CB8AC3E}">
        <p14:creationId xmlns:p14="http://schemas.microsoft.com/office/powerpoint/2010/main" val="2538211470"/>
      </p:ext>
    </p:extLst>
  </p:cSld>
  <p:clrMapOvr>
    <a:masterClrMapping/>
  </p:clrMapOvr>
  <p:extLst>
    <p:ext uri="{DCECCB84-F9BA-43D5-87BE-67443E8EF086}">
      <p15:sldGuideLst xmlns:p15="http://schemas.microsoft.com/office/powerpoint/2012/main">
        <p15:guide id="1" orient="horz" pos="18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B05B7-30EF-EC46-8701-D7555F56166F}"/>
              </a:ext>
            </a:extLst>
          </p:cNvPr>
          <p:cNvSpPr/>
          <p:nvPr userDrawn="1"/>
        </p:nvSpPr>
        <p:spPr>
          <a:xfrm>
            <a:off x="0" y="1"/>
            <a:ext cx="12192000" cy="685800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pic>
        <p:nvPicPr>
          <p:cNvPr id="10" name="Picture 9" descr="A picture containing drawing&#10;&#10;Description automatically generated">
            <a:extLst>
              <a:ext uri="{FF2B5EF4-FFF2-40B4-BE49-F238E27FC236}">
                <a16:creationId xmlns:a16="http://schemas.microsoft.com/office/drawing/2014/main" id="{BB77E5B2-B423-EF44-BBF9-441B2F9CA7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1090" y="5538991"/>
            <a:ext cx="1605049" cy="1064769"/>
          </a:xfrm>
          <a:prstGeom prst="rect">
            <a:avLst/>
          </a:prstGeom>
        </p:spPr>
      </p:pic>
      <p:cxnSp>
        <p:nvCxnSpPr>
          <p:cNvPr id="11" name="Straight Connector 10">
            <a:extLst>
              <a:ext uri="{FF2B5EF4-FFF2-40B4-BE49-F238E27FC236}">
                <a16:creationId xmlns:a16="http://schemas.microsoft.com/office/drawing/2014/main" id="{14269F1C-F516-FB4B-8C07-67DBA021A473}"/>
              </a:ext>
            </a:extLst>
          </p:cNvPr>
          <p:cNvCxnSpPr/>
          <p:nvPr userDrawn="1"/>
        </p:nvCxnSpPr>
        <p:spPr>
          <a:xfrm>
            <a:off x="3207390" y="5509247"/>
            <a:ext cx="0" cy="1048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C91C9FC8-8806-C04F-9873-985B8FF3F44C}"/>
              </a:ext>
            </a:extLst>
          </p:cNvPr>
          <p:cNvSpPr>
            <a:spLocks noGrp="1"/>
          </p:cNvSpPr>
          <p:nvPr>
            <p:ph type="pic" sz="quarter" idx="4294967295" hasCustomPrompt="1"/>
          </p:nvPr>
        </p:nvSpPr>
        <p:spPr>
          <a:xfrm>
            <a:off x="3573688" y="5539577"/>
            <a:ext cx="1318509" cy="944236"/>
          </a:xfrm>
          <a:prstGeom prst="rect">
            <a:avLst/>
          </a:prstGeom>
          <a:solidFill>
            <a:schemeClr val="bg1"/>
          </a:solidFill>
        </p:spPr>
        <p:txBody>
          <a:bodyPr/>
          <a:lstStyle>
            <a:lvl1pPr marL="0" indent="0" algn="ctr">
              <a:buNone/>
              <a:defRPr lang="en-US" sz="1280" b="0" i="0">
                <a:effectLst/>
                <a:latin typeface="Arial" panose="020B0604020202020204" pitchFamily="34" charset="0"/>
                <a:cs typeface="Arial" panose="020B0604020202020204" pitchFamily="34" charset="0"/>
              </a:defRPr>
            </a:lvl1pPr>
          </a:lstStyle>
          <a:p>
            <a:r>
              <a:rPr lang="en-US" b="0" i="0">
                <a:effectLst/>
                <a:latin typeface="Segoe UI"/>
              </a:rPr>
              <a:t>Click to add Local Unit Logo</a:t>
            </a:r>
          </a:p>
        </p:txBody>
      </p:sp>
      <p:sp>
        <p:nvSpPr>
          <p:cNvPr id="3" name="TextBox 2">
            <a:extLst>
              <a:ext uri="{FF2B5EF4-FFF2-40B4-BE49-F238E27FC236}">
                <a16:creationId xmlns:a16="http://schemas.microsoft.com/office/drawing/2014/main" id="{4E2E1555-A60F-B140-B804-915C748FC4AB}"/>
              </a:ext>
            </a:extLst>
          </p:cNvPr>
          <p:cNvSpPr txBox="1"/>
          <p:nvPr userDrawn="1"/>
        </p:nvSpPr>
        <p:spPr>
          <a:xfrm>
            <a:off x="407295" y="2523640"/>
            <a:ext cx="6023650" cy="1569660"/>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The more members we have, the louder PTA can speak up for your child and impact decisions affecting your child’s health, safety and quality of education. As the oldest and largest child advocacy association in America, PTA advocacy has resulted in:</a:t>
            </a:r>
          </a:p>
        </p:txBody>
      </p:sp>
      <p:sp>
        <p:nvSpPr>
          <p:cNvPr id="12" name="Text Placeholder 2">
            <a:extLst>
              <a:ext uri="{FF2B5EF4-FFF2-40B4-BE49-F238E27FC236}">
                <a16:creationId xmlns:a16="http://schemas.microsoft.com/office/drawing/2014/main" id="{6EAEAFF2-5816-F845-81E5-5FA5F9426433}"/>
              </a:ext>
            </a:extLst>
          </p:cNvPr>
          <p:cNvSpPr>
            <a:spLocks noGrp="1"/>
          </p:cNvSpPr>
          <p:nvPr>
            <p:ph type="body" sz="quarter" idx="16" hasCustomPrompt="1"/>
          </p:nvPr>
        </p:nvSpPr>
        <p:spPr>
          <a:xfrm>
            <a:off x="353351" y="5046475"/>
            <a:ext cx="5991013" cy="427168"/>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INSERT LOCAL PTA EXAMPLE&gt;</a:t>
            </a:r>
          </a:p>
        </p:txBody>
      </p:sp>
      <p:sp>
        <p:nvSpPr>
          <p:cNvPr id="13" name="TextBox 12">
            <a:extLst>
              <a:ext uri="{FF2B5EF4-FFF2-40B4-BE49-F238E27FC236}">
                <a16:creationId xmlns:a16="http://schemas.microsoft.com/office/drawing/2014/main" id="{A634297F-F779-8043-93AA-1D56DD591515}"/>
              </a:ext>
            </a:extLst>
          </p:cNvPr>
          <p:cNvSpPr txBox="1"/>
          <p:nvPr userDrawn="1"/>
        </p:nvSpPr>
        <p:spPr>
          <a:xfrm>
            <a:off x="353706" y="4266371"/>
            <a:ext cx="6023650" cy="683264"/>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   Universal Kindergarten</a:t>
            </a:r>
          </a:p>
          <a:p>
            <a:r>
              <a:rPr lang="en-US" sz="1920">
                <a:solidFill>
                  <a:schemeClr val="bg1"/>
                </a:solidFill>
                <a:latin typeface="Arial" panose="020B0604020202020204" pitchFamily="34" charset="0"/>
                <a:cs typeface="Arial" panose="020B0604020202020204" pitchFamily="34" charset="0"/>
              </a:rPr>
              <a:t>•   National School Lunch Program</a:t>
            </a:r>
          </a:p>
        </p:txBody>
      </p:sp>
      <p:pic>
        <p:nvPicPr>
          <p:cNvPr id="16" name="Picture 15">
            <a:extLst>
              <a:ext uri="{FF2B5EF4-FFF2-40B4-BE49-F238E27FC236}">
                <a16:creationId xmlns:a16="http://schemas.microsoft.com/office/drawing/2014/main" id="{41EBD6D8-F67E-1F46-968E-9F8BF75472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2153" y="-11523"/>
            <a:ext cx="12188765" cy="6857999"/>
          </a:xfrm>
          <a:prstGeom prst="rect">
            <a:avLst/>
          </a:prstGeom>
        </p:spPr>
      </p:pic>
    </p:spTree>
    <p:extLst>
      <p:ext uri="{BB962C8B-B14F-4D97-AF65-F5344CB8AC3E}">
        <p14:creationId xmlns:p14="http://schemas.microsoft.com/office/powerpoint/2010/main" val="1660404956"/>
      </p:ext>
    </p:extLst>
  </p:cSld>
  <p:clrMapOvr>
    <a:masterClrMapping/>
  </p:clrMapOvr>
  <p:extLst>
    <p:ext uri="{DCECCB84-F9BA-43D5-87BE-67443E8EF086}">
      <p15:sldGuideLst xmlns:p15="http://schemas.microsoft.com/office/powerpoint/2012/main">
        <p15:guide id="1" orient="horz" pos="18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86F3B-BD64-0542-B943-E4920DC59E35}"/>
              </a:ext>
            </a:extLst>
          </p:cNvPr>
          <p:cNvSpPr/>
          <p:nvPr userDrawn="1"/>
        </p:nvSpPr>
        <p:spPr>
          <a:xfrm>
            <a:off x="0" y="1"/>
            <a:ext cx="12192000"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sp>
        <p:nvSpPr>
          <p:cNvPr id="9" name="TextBox 8">
            <a:extLst>
              <a:ext uri="{FF2B5EF4-FFF2-40B4-BE49-F238E27FC236}">
                <a16:creationId xmlns:a16="http://schemas.microsoft.com/office/drawing/2014/main" id="{B3EBEE78-42C2-D441-A3C0-A96B6B054057}"/>
              </a:ext>
            </a:extLst>
          </p:cNvPr>
          <p:cNvSpPr txBox="1"/>
          <p:nvPr userDrawn="1"/>
        </p:nvSpPr>
        <p:spPr>
          <a:xfrm>
            <a:off x="430873" y="2452191"/>
            <a:ext cx="5987211" cy="1742015"/>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We depend on support from parents. Any amount of time you can give can make a world of difference for your child. While volunteering is never mandatory for PTA members, if you would like to get involved, opportunities include: </a:t>
            </a:r>
          </a:p>
          <a:p>
            <a:endParaRPr lang="en-US" sz="1120">
              <a:solidFill>
                <a:schemeClr val="bg1"/>
              </a:solidFill>
              <a:latin typeface="Arial" panose="020B0604020202020204" pitchFamily="34" charset="0"/>
              <a:cs typeface="Arial" panose="020B0604020202020204" pitchFamily="34" charset="0"/>
            </a:endParaRPr>
          </a:p>
        </p:txBody>
      </p:sp>
      <p:sp>
        <p:nvSpPr>
          <p:cNvPr id="12" name="Text Placeholder 2">
            <a:extLst>
              <a:ext uri="{FF2B5EF4-FFF2-40B4-BE49-F238E27FC236}">
                <a16:creationId xmlns:a16="http://schemas.microsoft.com/office/drawing/2014/main" id="{381D01B7-B29B-B94E-8AC3-DAF336D791F0}"/>
              </a:ext>
            </a:extLst>
          </p:cNvPr>
          <p:cNvSpPr>
            <a:spLocks noGrp="1"/>
          </p:cNvSpPr>
          <p:nvPr>
            <p:ph type="body" sz="quarter" idx="16" hasCustomPrompt="1"/>
          </p:nvPr>
        </p:nvSpPr>
        <p:spPr>
          <a:xfrm>
            <a:off x="589152" y="4262880"/>
            <a:ext cx="5991013" cy="1268922"/>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p:txBody>
      </p:sp>
      <p:pic>
        <p:nvPicPr>
          <p:cNvPr id="11" name="Picture 10" descr="A picture containing drawing&#10;&#10;Description automatically generated">
            <a:extLst>
              <a:ext uri="{FF2B5EF4-FFF2-40B4-BE49-F238E27FC236}">
                <a16:creationId xmlns:a16="http://schemas.microsoft.com/office/drawing/2014/main" id="{9871D848-12C5-6740-8A69-21F45C99CD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56253" y="5538991"/>
            <a:ext cx="1605049" cy="1064769"/>
          </a:xfrm>
          <a:prstGeom prst="rect">
            <a:avLst/>
          </a:prstGeom>
        </p:spPr>
      </p:pic>
      <p:pic>
        <p:nvPicPr>
          <p:cNvPr id="10" name="Picture 9">
            <a:extLst>
              <a:ext uri="{FF2B5EF4-FFF2-40B4-BE49-F238E27FC236}">
                <a16:creationId xmlns:a16="http://schemas.microsoft.com/office/drawing/2014/main" id="{0CB2B3CE-CD7F-6D4B-8292-05E342573F2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88763" cy="6857999"/>
          </a:xfrm>
          <a:prstGeom prst="rect">
            <a:avLst/>
          </a:prstGeom>
        </p:spPr>
      </p:pic>
    </p:spTree>
    <p:extLst>
      <p:ext uri="{BB962C8B-B14F-4D97-AF65-F5344CB8AC3E}">
        <p14:creationId xmlns:p14="http://schemas.microsoft.com/office/powerpoint/2010/main" val="3410289455"/>
      </p:ext>
    </p:extLst>
  </p:cSld>
  <p:clrMapOvr>
    <a:masterClrMapping/>
  </p:clrMapOvr>
  <p:extLst>
    <p:ext uri="{DCECCB84-F9BA-43D5-87BE-67443E8EF086}">
      <p15:sldGuideLst xmlns:p15="http://schemas.microsoft.com/office/powerpoint/2012/main">
        <p15:guide id="1" pos="2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86F3B-BD64-0542-B943-E4920DC59E35}"/>
              </a:ext>
            </a:extLst>
          </p:cNvPr>
          <p:cNvSpPr/>
          <p:nvPr userDrawn="1"/>
        </p:nvSpPr>
        <p:spPr>
          <a:xfrm>
            <a:off x="0" y="1"/>
            <a:ext cx="12192000"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pic>
        <p:nvPicPr>
          <p:cNvPr id="11" name="Picture 10" descr="A picture containing drawing&#10;&#10;Description automatically generated">
            <a:extLst>
              <a:ext uri="{FF2B5EF4-FFF2-40B4-BE49-F238E27FC236}">
                <a16:creationId xmlns:a16="http://schemas.microsoft.com/office/drawing/2014/main" id="{4DAA4083-5251-694A-A7A3-4C3D41A872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1090" y="5538991"/>
            <a:ext cx="1605049" cy="1064769"/>
          </a:xfrm>
          <a:prstGeom prst="rect">
            <a:avLst/>
          </a:prstGeom>
        </p:spPr>
      </p:pic>
      <p:cxnSp>
        <p:nvCxnSpPr>
          <p:cNvPr id="13" name="Straight Connector 12">
            <a:extLst>
              <a:ext uri="{FF2B5EF4-FFF2-40B4-BE49-F238E27FC236}">
                <a16:creationId xmlns:a16="http://schemas.microsoft.com/office/drawing/2014/main" id="{A863B23D-FB88-7B48-AD38-291C3370D148}"/>
              </a:ext>
            </a:extLst>
          </p:cNvPr>
          <p:cNvCxnSpPr/>
          <p:nvPr userDrawn="1"/>
        </p:nvCxnSpPr>
        <p:spPr>
          <a:xfrm>
            <a:off x="3207390" y="5509247"/>
            <a:ext cx="0" cy="1048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2">
            <a:extLst>
              <a:ext uri="{FF2B5EF4-FFF2-40B4-BE49-F238E27FC236}">
                <a16:creationId xmlns:a16="http://schemas.microsoft.com/office/drawing/2014/main" id="{1894AF0A-F427-B644-9979-303B770EAB4A}"/>
              </a:ext>
            </a:extLst>
          </p:cNvPr>
          <p:cNvSpPr>
            <a:spLocks noGrp="1"/>
          </p:cNvSpPr>
          <p:nvPr>
            <p:ph type="pic" sz="quarter" idx="4294967295" hasCustomPrompt="1"/>
          </p:nvPr>
        </p:nvSpPr>
        <p:spPr>
          <a:xfrm>
            <a:off x="3573688" y="5539577"/>
            <a:ext cx="1318509" cy="944236"/>
          </a:xfrm>
          <a:prstGeom prst="rect">
            <a:avLst/>
          </a:prstGeom>
          <a:solidFill>
            <a:schemeClr val="bg1"/>
          </a:solidFill>
        </p:spPr>
        <p:txBody>
          <a:bodyPr/>
          <a:lstStyle>
            <a:lvl1pPr marL="0" indent="0" algn="ctr">
              <a:buNone/>
              <a:defRPr lang="en-US" sz="1280" b="0" i="0">
                <a:effectLst/>
                <a:latin typeface="Arial" panose="020B0604020202020204" pitchFamily="34" charset="0"/>
                <a:cs typeface="Arial" panose="020B0604020202020204" pitchFamily="34" charset="0"/>
              </a:defRPr>
            </a:lvl1pPr>
          </a:lstStyle>
          <a:p>
            <a:r>
              <a:rPr lang="en-US" b="0" i="0">
                <a:effectLst/>
                <a:latin typeface="Segoe UI"/>
              </a:rPr>
              <a:t>Click to add Local Unit Logo</a:t>
            </a:r>
          </a:p>
        </p:txBody>
      </p:sp>
      <p:sp>
        <p:nvSpPr>
          <p:cNvPr id="18" name="TextBox 17">
            <a:extLst>
              <a:ext uri="{FF2B5EF4-FFF2-40B4-BE49-F238E27FC236}">
                <a16:creationId xmlns:a16="http://schemas.microsoft.com/office/drawing/2014/main" id="{8A6B33DB-EE7A-5145-88C8-290B6278C8F1}"/>
              </a:ext>
            </a:extLst>
          </p:cNvPr>
          <p:cNvSpPr txBox="1"/>
          <p:nvPr userDrawn="1"/>
        </p:nvSpPr>
        <p:spPr>
          <a:xfrm>
            <a:off x="430873" y="2452191"/>
            <a:ext cx="5987211" cy="1742015"/>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We depend on support from parents. Any amount of time you can give can make a world of difference for your child. While volunteering is never mandatory for PTA members, if you would like to get involved, opportunities include: </a:t>
            </a:r>
          </a:p>
          <a:p>
            <a:endParaRPr lang="en-US" sz="1120">
              <a:solidFill>
                <a:schemeClr val="bg1"/>
              </a:solidFill>
              <a:latin typeface="Arial" panose="020B0604020202020204" pitchFamily="34" charset="0"/>
              <a:cs typeface="Arial" panose="020B0604020202020204" pitchFamily="34" charset="0"/>
            </a:endParaRPr>
          </a:p>
        </p:txBody>
      </p:sp>
      <p:sp>
        <p:nvSpPr>
          <p:cNvPr id="19" name="Text Placeholder 2">
            <a:extLst>
              <a:ext uri="{FF2B5EF4-FFF2-40B4-BE49-F238E27FC236}">
                <a16:creationId xmlns:a16="http://schemas.microsoft.com/office/drawing/2014/main" id="{5BE4BC6A-F5CA-A144-B407-08A09226A320}"/>
              </a:ext>
            </a:extLst>
          </p:cNvPr>
          <p:cNvSpPr>
            <a:spLocks noGrp="1"/>
          </p:cNvSpPr>
          <p:nvPr>
            <p:ph type="body" sz="quarter" idx="16" hasCustomPrompt="1"/>
          </p:nvPr>
        </p:nvSpPr>
        <p:spPr>
          <a:xfrm>
            <a:off x="589152" y="4262880"/>
            <a:ext cx="5991013" cy="1268922"/>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p:txBody>
      </p:sp>
      <p:pic>
        <p:nvPicPr>
          <p:cNvPr id="12" name="Picture 11">
            <a:extLst>
              <a:ext uri="{FF2B5EF4-FFF2-40B4-BE49-F238E27FC236}">
                <a16:creationId xmlns:a16="http://schemas.microsoft.com/office/drawing/2014/main" id="{DD53FB24-4FA6-2444-B916-55B5E6D2BED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88763" cy="6857999"/>
          </a:xfrm>
          <a:prstGeom prst="rect">
            <a:avLst/>
          </a:prstGeom>
        </p:spPr>
      </p:pic>
    </p:spTree>
    <p:extLst>
      <p:ext uri="{BB962C8B-B14F-4D97-AF65-F5344CB8AC3E}">
        <p14:creationId xmlns:p14="http://schemas.microsoft.com/office/powerpoint/2010/main" val="220911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86F3B-BD64-0542-B943-E4920DC59E35}"/>
              </a:ext>
            </a:extLst>
          </p:cNvPr>
          <p:cNvSpPr/>
          <p:nvPr userDrawn="1"/>
        </p:nvSpPr>
        <p:spPr>
          <a:xfrm>
            <a:off x="0" y="1"/>
            <a:ext cx="1219200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sp>
        <p:nvSpPr>
          <p:cNvPr id="9" name="TextBox 8">
            <a:extLst>
              <a:ext uri="{FF2B5EF4-FFF2-40B4-BE49-F238E27FC236}">
                <a16:creationId xmlns:a16="http://schemas.microsoft.com/office/drawing/2014/main" id="{2C66AB15-50A9-644E-A05A-9F21FCDDC0D9}"/>
              </a:ext>
            </a:extLst>
          </p:cNvPr>
          <p:cNvSpPr txBox="1"/>
          <p:nvPr userDrawn="1"/>
        </p:nvSpPr>
        <p:spPr>
          <a:xfrm>
            <a:off x="433019" y="2648092"/>
            <a:ext cx="5987211" cy="2160591"/>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There is strength in numbers and increasing PTA membership, even by just one, makes it possible to fund essential school resources and curriculum needs at                                                   .</a:t>
            </a:r>
            <a:endParaRPr lang="en-US" sz="1173">
              <a:solidFill>
                <a:schemeClr val="bg1"/>
              </a:solidFill>
              <a:latin typeface="Arial" panose="020B0604020202020204" pitchFamily="34" charset="0"/>
              <a:cs typeface="Arial" panose="020B0604020202020204" pitchFamily="34" charset="0"/>
            </a:endParaRPr>
          </a:p>
          <a:p>
            <a:endParaRPr lang="en-US" sz="1920">
              <a:solidFill>
                <a:schemeClr val="bg1"/>
              </a:solidFill>
              <a:latin typeface="Arial" panose="020B0604020202020204" pitchFamily="34" charset="0"/>
              <a:cs typeface="Arial" panose="020B0604020202020204" pitchFamily="34" charset="0"/>
            </a:endParaRPr>
          </a:p>
          <a:p>
            <a:r>
              <a:rPr lang="en-US" sz="1920">
                <a:solidFill>
                  <a:schemeClr val="bg1"/>
                </a:solidFill>
                <a:latin typeface="Arial" panose="020B0604020202020204" pitchFamily="34" charset="0"/>
                <a:cs typeface="Arial" panose="020B0604020202020204" pitchFamily="34" charset="0"/>
              </a:rPr>
              <a:t>We invite you to join, because we can do more together than apart. It only takes 5 minutes:</a:t>
            </a:r>
            <a:endParaRPr lang="en-US" sz="1920">
              <a:solidFill>
                <a:schemeClr val="bg1"/>
              </a:solidFill>
              <a:highlight>
                <a:srgbClr val="FFFF00"/>
              </a:highlight>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CF0BCF7-79F6-8D4E-ADDB-197F89CDA2FC}"/>
              </a:ext>
            </a:extLst>
          </p:cNvPr>
          <p:cNvSpPr>
            <a:spLocks noGrp="1"/>
          </p:cNvSpPr>
          <p:nvPr>
            <p:ph type="body" sz="quarter" idx="15" hasCustomPrompt="1"/>
          </p:nvPr>
        </p:nvSpPr>
        <p:spPr>
          <a:xfrm>
            <a:off x="417308" y="4909334"/>
            <a:ext cx="4609253" cy="460599"/>
          </a:xfrm>
          <a:prstGeom prst="rect">
            <a:avLst/>
          </a:prstGeom>
        </p:spPr>
        <p:txBody>
          <a:bodyPr/>
          <a:lstStyle>
            <a:lvl1pPr marL="0" indent="0">
              <a:buNone/>
              <a:defRPr sz="1920" cap="all" baseline="0">
                <a:solidFill>
                  <a:schemeClr val="bg1"/>
                </a:solidFill>
              </a:defRPr>
            </a:lvl1pPr>
          </a:lstStyle>
          <a:p>
            <a:r>
              <a:rPr lang="en-US"/>
              <a:t>SCHOOL URL</a:t>
            </a:r>
          </a:p>
        </p:txBody>
      </p:sp>
      <p:sp>
        <p:nvSpPr>
          <p:cNvPr id="15" name="Text Placeholder 4">
            <a:extLst>
              <a:ext uri="{FF2B5EF4-FFF2-40B4-BE49-F238E27FC236}">
                <a16:creationId xmlns:a16="http://schemas.microsoft.com/office/drawing/2014/main" id="{81FE95B0-5742-2F4B-8AB2-3CA1AD6FCB55}"/>
              </a:ext>
            </a:extLst>
          </p:cNvPr>
          <p:cNvSpPr>
            <a:spLocks noGrp="1"/>
          </p:cNvSpPr>
          <p:nvPr>
            <p:ph type="body" sz="quarter" idx="16" hasCustomPrompt="1"/>
          </p:nvPr>
        </p:nvSpPr>
        <p:spPr>
          <a:xfrm>
            <a:off x="1532709" y="3631701"/>
            <a:ext cx="4410892" cy="460599"/>
          </a:xfrm>
          <a:prstGeom prst="rect">
            <a:avLst/>
          </a:prstGeom>
        </p:spPr>
        <p:txBody>
          <a:bodyPr/>
          <a:lstStyle>
            <a:lvl1pPr marL="0" indent="0">
              <a:buNone/>
              <a:defRPr sz="1920" cap="all" baseline="0">
                <a:solidFill>
                  <a:schemeClr val="bg1"/>
                </a:solidFill>
              </a:defRPr>
            </a:lvl1pPr>
          </a:lstStyle>
          <a:p>
            <a:pPr lvl="0"/>
            <a:r>
              <a:rPr lang="en-US"/>
              <a:t>&lt;insert name of school&gt;</a:t>
            </a:r>
          </a:p>
        </p:txBody>
      </p:sp>
      <p:pic>
        <p:nvPicPr>
          <p:cNvPr id="10" name="Picture 9" descr="A picture containing drawing&#10;&#10;Description automatically generated">
            <a:extLst>
              <a:ext uri="{FF2B5EF4-FFF2-40B4-BE49-F238E27FC236}">
                <a16:creationId xmlns:a16="http://schemas.microsoft.com/office/drawing/2014/main" id="{BB0F8DCC-CE70-9A48-811F-A878A6312D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38352" y="5538991"/>
            <a:ext cx="1605049" cy="1064769"/>
          </a:xfrm>
          <a:prstGeom prst="rect">
            <a:avLst/>
          </a:prstGeom>
        </p:spPr>
      </p:pic>
      <p:pic>
        <p:nvPicPr>
          <p:cNvPr id="11" name="Picture 10">
            <a:extLst>
              <a:ext uri="{FF2B5EF4-FFF2-40B4-BE49-F238E27FC236}">
                <a16:creationId xmlns:a16="http://schemas.microsoft.com/office/drawing/2014/main" id="{7C8AE9D2-5E30-1D48-AD5E-C26CDBE805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88763" cy="6857998"/>
          </a:xfrm>
          <a:prstGeom prst="rect">
            <a:avLst/>
          </a:prstGeom>
        </p:spPr>
      </p:pic>
    </p:spTree>
    <p:extLst>
      <p:ext uri="{BB962C8B-B14F-4D97-AF65-F5344CB8AC3E}">
        <p14:creationId xmlns:p14="http://schemas.microsoft.com/office/powerpoint/2010/main" val="1776248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86F3B-BD64-0542-B943-E4920DC59E35}"/>
              </a:ext>
            </a:extLst>
          </p:cNvPr>
          <p:cNvSpPr/>
          <p:nvPr userDrawn="1"/>
        </p:nvSpPr>
        <p:spPr>
          <a:xfrm>
            <a:off x="0" y="1"/>
            <a:ext cx="1219200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pic>
        <p:nvPicPr>
          <p:cNvPr id="11" name="Picture 10" descr="A picture containing drawing&#10;&#10;Description automatically generated">
            <a:extLst>
              <a:ext uri="{FF2B5EF4-FFF2-40B4-BE49-F238E27FC236}">
                <a16:creationId xmlns:a16="http://schemas.microsoft.com/office/drawing/2014/main" id="{E5A8C1A3-B35C-7B41-98F7-925907485E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1090" y="5538991"/>
            <a:ext cx="1605049" cy="1064769"/>
          </a:xfrm>
          <a:prstGeom prst="rect">
            <a:avLst/>
          </a:prstGeom>
        </p:spPr>
      </p:pic>
      <p:cxnSp>
        <p:nvCxnSpPr>
          <p:cNvPr id="12" name="Straight Connector 11">
            <a:extLst>
              <a:ext uri="{FF2B5EF4-FFF2-40B4-BE49-F238E27FC236}">
                <a16:creationId xmlns:a16="http://schemas.microsoft.com/office/drawing/2014/main" id="{8496B1A9-D858-D347-9C77-A73F7511920B}"/>
              </a:ext>
            </a:extLst>
          </p:cNvPr>
          <p:cNvCxnSpPr/>
          <p:nvPr userDrawn="1"/>
        </p:nvCxnSpPr>
        <p:spPr>
          <a:xfrm>
            <a:off x="3207390" y="5509247"/>
            <a:ext cx="0" cy="1048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2">
            <a:extLst>
              <a:ext uri="{FF2B5EF4-FFF2-40B4-BE49-F238E27FC236}">
                <a16:creationId xmlns:a16="http://schemas.microsoft.com/office/drawing/2014/main" id="{1F6E1BEE-CBA9-F349-8DEC-FE7BCB8C1343}"/>
              </a:ext>
            </a:extLst>
          </p:cNvPr>
          <p:cNvSpPr>
            <a:spLocks noGrp="1"/>
          </p:cNvSpPr>
          <p:nvPr>
            <p:ph type="pic" sz="quarter" idx="4294967295" hasCustomPrompt="1"/>
          </p:nvPr>
        </p:nvSpPr>
        <p:spPr>
          <a:xfrm>
            <a:off x="3573688" y="5539577"/>
            <a:ext cx="1318509" cy="944236"/>
          </a:xfrm>
          <a:prstGeom prst="rect">
            <a:avLst/>
          </a:prstGeom>
          <a:solidFill>
            <a:schemeClr val="bg1"/>
          </a:solidFill>
        </p:spPr>
        <p:txBody>
          <a:bodyPr/>
          <a:lstStyle>
            <a:lvl1pPr marL="0" indent="0" algn="ctr">
              <a:buNone/>
              <a:defRPr lang="en-US" sz="1493" b="0" i="0">
                <a:effectLst/>
                <a:latin typeface="Arial" panose="020B0604020202020204" pitchFamily="34" charset="0"/>
                <a:cs typeface="Arial" panose="020B0604020202020204" pitchFamily="34" charset="0"/>
              </a:defRPr>
            </a:lvl1pPr>
          </a:lstStyle>
          <a:p>
            <a:r>
              <a:rPr lang="en-US" b="0" i="0">
                <a:effectLst/>
                <a:latin typeface="Segoe UI"/>
              </a:rPr>
              <a:t>Click to add Local Unit Logo</a:t>
            </a:r>
          </a:p>
        </p:txBody>
      </p:sp>
      <p:sp>
        <p:nvSpPr>
          <p:cNvPr id="19" name="TextBox 18">
            <a:extLst>
              <a:ext uri="{FF2B5EF4-FFF2-40B4-BE49-F238E27FC236}">
                <a16:creationId xmlns:a16="http://schemas.microsoft.com/office/drawing/2014/main" id="{F0B36945-B08E-B846-9F20-F7D332E4E677}"/>
              </a:ext>
            </a:extLst>
          </p:cNvPr>
          <p:cNvSpPr txBox="1"/>
          <p:nvPr userDrawn="1"/>
        </p:nvSpPr>
        <p:spPr>
          <a:xfrm>
            <a:off x="433019" y="2648092"/>
            <a:ext cx="5987211" cy="2160591"/>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There is strength in numbers and increasing PTA membership, even by just one, makes it possible to fund essential school resources and curriculum needs at                                                   .</a:t>
            </a:r>
            <a:endParaRPr lang="en-US" sz="1173">
              <a:solidFill>
                <a:schemeClr val="bg1"/>
              </a:solidFill>
              <a:latin typeface="Arial" panose="020B0604020202020204" pitchFamily="34" charset="0"/>
              <a:cs typeface="Arial" panose="020B0604020202020204" pitchFamily="34" charset="0"/>
            </a:endParaRPr>
          </a:p>
          <a:p>
            <a:endParaRPr lang="en-US" sz="1920">
              <a:solidFill>
                <a:schemeClr val="bg1"/>
              </a:solidFill>
              <a:latin typeface="Arial" panose="020B0604020202020204" pitchFamily="34" charset="0"/>
              <a:cs typeface="Arial" panose="020B0604020202020204" pitchFamily="34" charset="0"/>
            </a:endParaRPr>
          </a:p>
          <a:p>
            <a:r>
              <a:rPr lang="en-US" sz="1920">
                <a:solidFill>
                  <a:schemeClr val="bg1"/>
                </a:solidFill>
                <a:latin typeface="Arial" panose="020B0604020202020204" pitchFamily="34" charset="0"/>
                <a:cs typeface="Arial" panose="020B0604020202020204" pitchFamily="34" charset="0"/>
              </a:rPr>
              <a:t>We invite you to join, because we can do more together than apart. It only takes 5 minutes:</a:t>
            </a:r>
            <a:endParaRPr lang="en-US" sz="1920">
              <a:solidFill>
                <a:schemeClr val="bg1"/>
              </a:solidFill>
              <a:highlight>
                <a:srgbClr val="FFFF00"/>
              </a:highlight>
              <a:latin typeface="Arial" panose="020B0604020202020204" pitchFamily="34" charset="0"/>
              <a:cs typeface="Arial" panose="020B0604020202020204" pitchFamily="34" charset="0"/>
            </a:endParaRPr>
          </a:p>
        </p:txBody>
      </p:sp>
      <p:sp>
        <p:nvSpPr>
          <p:cNvPr id="20" name="Text Placeholder 4">
            <a:extLst>
              <a:ext uri="{FF2B5EF4-FFF2-40B4-BE49-F238E27FC236}">
                <a16:creationId xmlns:a16="http://schemas.microsoft.com/office/drawing/2014/main" id="{02FE29FD-1270-9749-8BEC-4B7ED217BBDC}"/>
              </a:ext>
            </a:extLst>
          </p:cNvPr>
          <p:cNvSpPr>
            <a:spLocks noGrp="1"/>
          </p:cNvSpPr>
          <p:nvPr>
            <p:ph type="body" sz="quarter" idx="15" hasCustomPrompt="1"/>
          </p:nvPr>
        </p:nvSpPr>
        <p:spPr>
          <a:xfrm>
            <a:off x="417308" y="4909334"/>
            <a:ext cx="4609253" cy="460599"/>
          </a:xfrm>
          <a:prstGeom prst="rect">
            <a:avLst/>
          </a:prstGeom>
        </p:spPr>
        <p:txBody>
          <a:bodyPr/>
          <a:lstStyle>
            <a:lvl1pPr marL="0" indent="0">
              <a:buNone/>
              <a:defRPr sz="1920" cap="all" baseline="0">
                <a:solidFill>
                  <a:schemeClr val="bg1"/>
                </a:solidFill>
              </a:defRPr>
            </a:lvl1pPr>
          </a:lstStyle>
          <a:p>
            <a:r>
              <a:rPr lang="en-US"/>
              <a:t>SCHOOL URL</a:t>
            </a:r>
          </a:p>
        </p:txBody>
      </p:sp>
      <p:sp>
        <p:nvSpPr>
          <p:cNvPr id="21" name="Text Placeholder 4">
            <a:extLst>
              <a:ext uri="{FF2B5EF4-FFF2-40B4-BE49-F238E27FC236}">
                <a16:creationId xmlns:a16="http://schemas.microsoft.com/office/drawing/2014/main" id="{618FC33F-8ACD-C243-AD0E-0FEAE635B683}"/>
              </a:ext>
            </a:extLst>
          </p:cNvPr>
          <p:cNvSpPr>
            <a:spLocks noGrp="1"/>
          </p:cNvSpPr>
          <p:nvPr>
            <p:ph type="body" sz="quarter" idx="16" hasCustomPrompt="1"/>
          </p:nvPr>
        </p:nvSpPr>
        <p:spPr>
          <a:xfrm>
            <a:off x="1532709" y="3631701"/>
            <a:ext cx="4410892" cy="460599"/>
          </a:xfrm>
          <a:prstGeom prst="rect">
            <a:avLst/>
          </a:prstGeom>
        </p:spPr>
        <p:txBody>
          <a:bodyPr/>
          <a:lstStyle>
            <a:lvl1pPr marL="0" indent="0">
              <a:buNone/>
              <a:defRPr sz="1920" cap="all" baseline="0">
                <a:solidFill>
                  <a:schemeClr val="bg1"/>
                </a:solidFill>
              </a:defRPr>
            </a:lvl1pPr>
          </a:lstStyle>
          <a:p>
            <a:pPr lvl="0"/>
            <a:r>
              <a:rPr lang="en-US"/>
              <a:t>&lt;insert name of school&gt;</a:t>
            </a:r>
          </a:p>
        </p:txBody>
      </p:sp>
      <p:sp>
        <p:nvSpPr>
          <p:cNvPr id="23" name="TextBox 22">
            <a:extLst>
              <a:ext uri="{FF2B5EF4-FFF2-40B4-BE49-F238E27FC236}">
                <a16:creationId xmlns:a16="http://schemas.microsoft.com/office/drawing/2014/main" id="{B5BC1069-13DF-2A4D-89AA-308129631B03}"/>
              </a:ext>
            </a:extLst>
          </p:cNvPr>
          <p:cNvSpPr txBox="1"/>
          <p:nvPr userDrawn="1"/>
        </p:nvSpPr>
        <p:spPr>
          <a:xfrm>
            <a:off x="1361218" y="-115235"/>
            <a:ext cx="184731" cy="387798"/>
          </a:xfrm>
          <a:prstGeom prst="rect">
            <a:avLst/>
          </a:prstGeom>
          <a:noFill/>
        </p:spPr>
        <p:txBody>
          <a:bodyPr wrap="none" rtlCol="0">
            <a:spAutoFit/>
          </a:bodyPr>
          <a:lstStyle/>
          <a:p>
            <a:endParaRPr lang="en-US" sz="1920"/>
          </a:p>
        </p:txBody>
      </p:sp>
      <p:pic>
        <p:nvPicPr>
          <p:cNvPr id="14" name="Picture 13">
            <a:extLst>
              <a:ext uri="{FF2B5EF4-FFF2-40B4-BE49-F238E27FC236}">
                <a16:creationId xmlns:a16="http://schemas.microsoft.com/office/drawing/2014/main" id="{6A87F249-4A0F-C54A-8F3B-A7329955DD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88763" cy="6857998"/>
          </a:xfrm>
          <a:prstGeom prst="rect">
            <a:avLst/>
          </a:prstGeom>
        </p:spPr>
      </p:pic>
    </p:spTree>
    <p:extLst>
      <p:ext uri="{BB962C8B-B14F-4D97-AF65-F5344CB8AC3E}">
        <p14:creationId xmlns:p14="http://schemas.microsoft.com/office/powerpoint/2010/main" val="32055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C7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DE4FAF-C9A8-44F7-A44E-6898385ACE6E}"/>
              </a:ext>
            </a:extLst>
          </p:cNvPr>
          <p:cNvSpPr txBox="1"/>
          <p:nvPr userDrawn="1"/>
        </p:nvSpPr>
        <p:spPr>
          <a:xfrm>
            <a:off x="134289" y="646890"/>
            <a:ext cx="6092465" cy="617541"/>
          </a:xfrm>
          <a:prstGeom prst="rect">
            <a:avLst/>
          </a:prstGeom>
          <a:noFill/>
        </p:spPr>
        <p:txBody>
          <a:bodyPr wrap="square">
            <a:spAutoFit/>
          </a:bodyPr>
          <a:lstStyle/>
          <a:p>
            <a:pPr algn="ctr"/>
            <a:r>
              <a:rPr lang="en-US" sz="1920" dirty="0"/>
              <a:t>­	</a:t>
            </a:r>
            <a:r>
              <a:rPr lang="en-US" sz="3413" dirty="0">
                <a:solidFill>
                  <a:schemeClr val="bg1"/>
                </a:solidFill>
              </a:rPr>
              <a:t>PTA FOR YOUR CHILD</a:t>
            </a:r>
          </a:p>
        </p:txBody>
      </p:sp>
      <p:sp>
        <p:nvSpPr>
          <p:cNvPr id="4" name="TextBox 3">
            <a:extLst>
              <a:ext uri="{FF2B5EF4-FFF2-40B4-BE49-F238E27FC236}">
                <a16:creationId xmlns:a16="http://schemas.microsoft.com/office/drawing/2014/main" id="{0DD4FFDD-9702-46F0-9950-E7E27C786535}"/>
              </a:ext>
            </a:extLst>
          </p:cNvPr>
          <p:cNvSpPr txBox="1"/>
          <p:nvPr userDrawn="1"/>
        </p:nvSpPr>
        <p:spPr>
          <a:xfrm>
            <a:off x="600767" y="1195931"/>
            <a:ext cx="6092465" cy="1274195"/>
          </a:xfrm>
          <a:prstGeom prst="rect">
            <a:avLst/>
          </a:prstGeom>
          <a:noFill/>
        </p:spPr>
        <p:txBody>
          <a:bodyPr wrap="square">
            <a:spAutoFit/>
          </a:bodyPr>
          <a:lstStyle/>
          <a:p>
            <a:r>
              <a:rPr lang="en-US" sz="7680" dirty="0">
                <a:solidFill>
                  <a:schemeClr val="bg1"/>
                </a:solidFill>
                <a:latin typeface="Arial Black" panose="020B0A04020102020204" pitchFamily="34" charset="0"/>
              </a:rPr>
              <a:t>CONNECT</a:t>
            </a:r>
          </a:p>
        </p:txBody>
      </p:sp>
      <p:sp>
        <p:nvSpPr>
          <p:cNvPr id="5" name="TextBox 4">
            <a:extLst>
              <a:ext uri="{FF2B5EF4-FFF2-40B4-BE49-F238E27FC236}">
                <a16:creationId xmlns:a16="http://schemas.microsoft.com/office/drawing/2014/main" id="{C8070794-B519-4A7D-B6E5-4414D14AA9D9}"/>
              </a:ext>
            </a:extLst>
          </p:cNvPr>
          <p:cNvSpPr txBox="1"/>
          <p:nvPr userDrawn="1"/>
        </p:nvSpPr>
        <p:spPr>
          <a:xfrm>
            <a:off x="431138" y="2572469"/>
            <a:ext cx="6092465" cy="1274195"/>
          </a:xfrm>
          <a:prstGeom prst="rect">
            <a:avLst/>
          </a:prstGeom>
          <a:noFill/>
        </p:spPr>
        <p:txBody>
          <a:bodyPr wrap="square">
            <a:spAutoFit/>
          </a:bodyPr>
          <a:lstStyle/>
          <a:p>
            <a:pPr algn="l"/>
            <a:r>
              <a:rPr lang="en-US" sz="1920" dirty="0"/>
              <a:t>­</a:t>
            </a:r>
            <a:r>
              <a:rPr lang="en-US" sz="2560" dirty="0">
                <a:solidFill>
                  <a:schemeClr val="bg1"/>
                </a:solidFill>
              </a:rPr>
              <a:t>PTA can be your hub for all things at my child’s school and much more impacting our children’s education</a:t>
            </a:r>
          </a:p>
        </p:txBody>
      </p:sp>
      <p:pic>
        <p:nvPicPr>
          <p:cNvPr id="6" name="Picture 5">
            <a:extLst>
              <a:ext uri="{FF2B5EF4-FFF2-40B4-BE49-F238E27FC236}">
                <a16:creationId xmlns:a16="http://schemas.microsoft.com/office/drawing/2014/main" id="{1FAB0D19-696D-480B-8AE1-EED72908EAC0}"/>
              </a:ext>
            </a:extLst>
          </p:cNvPr>
          <p:cNvPicPr>
            <a:picLocks noChangeAspect="1"/>
          </p:cNvPicPr>
          <p:nvPr userDrawn="1"/>
        </p:nvPicPr>
        <p:blipFill>
          <a:blip r:embed="rId2"/>
          <a:stretch>
            <a:fillRect/>
          </a:stretch>
        </p:blipFill>
        <p:spPr>
          <a:xfrm>
            <a:off x="1148070" y="5312430"/>
            <a:ext cx="2357130" cy="1339663"/>
          </a:xfrm>
          <a:prstGeom prst="rect">
            <a:avLst/>
          </a:prstGeom>
        </p:spPr>
      </p:pic>
    </p:spTree>
    <p:extLst>
      <p:ext uri="{BB962C8B-B14F-4D97-AF65-F5344CB8AC3E}">
        <p14:creationId xmlns:p14="http://schemas.microsoft.com/office/powerpoint/2010/main" val="222152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A81F-9A05-364C-AFBA-5351CE7CB3B3}"/>
              </a:ext>
            </a:extLst>
          </p:cNvPr>
          <p:cNvSpPr>
            <a:spLocks noGrp="1"/>
          </p:cNvSpPr>
          <p:nvPr>
            <p:ph type="title" hasCustomPrompt="1"/>
          </p:nvPr>
        </p:nvSpPr>
        <p:spPr>
          <a:xfrm>
            <a:off x="838200" y="365125"/>
            <a:ext cx="10515600" cy="676597"/>
          </a:xfrm>
          <a:prstGeom prst="rect">
            <a:avLst/>
          </a:prstGeom>
        </p:spPr>
        <p:txBody>
          <a:bodyPr/>
          <a:lstStyle>
            <a:lvl1pPr algn="ctr">
              <a:defRPr sz="4200">
                <a:solidFill>
                  <a:srgbClr val="AB0068"/>
                </a:solidFill>
                <a:latin typeface="+mn-lt"/>
              </a:defRPr>
            </a:lvl1pPr>
          </a:lstStyle>
          <a:p>
            <a:r>
              <a:rPr lang="en-US" dirty="0"/>
              <a:t>Add PTA Name</a:t>
            </a:r>
          </a:p>
        </p:txBody>
      </p:sp>
      <p:sp>
        <p:nvSpPr>
          <p:cNvPr id="13" name="Text Placeholder 9">
            <a:extLst>
              <a:ext uri="{FF2B5EF4-FFF2-40B4-BE49-F238E27FC236}">
                <a16:creationId xmlns:a16="http://schemas.microsoft.com/office/drawing/2014/main" id="{ACB588CC-DD2B-9941-AE60-4C7027032BD5}"/>
              </a:ext>
            </a:extLst>
          </p:cNvPr>
          <p:cNvSpPr>
            <a:spLocks noGrp="1"/>
          </p:cNvSpPr>
          <p:nvPr>
            <p:ph type="body" sz="quarter" idx="13" hasCustomPrompt="1"/>
          </p:nvPr>
        </p:nvSpPr>
        <p:spPr>
          <a:xfrm>
            <a:off x="1079806" y="4607302"/>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7" name="Text Placeholder 9">
            <a:extLst>
              <a:ext uri="{FF2B5EF4-FFF2-40B4-BE49-F238E27FC236}">
                <a16:creationId xmlns:a16="http://schemas.microsoft.com/office/drawing/2014/main" id="{7BEF1FC6-E2E4-CF43-AB53-851CF2688CA9}"/>
              </a:ext>
            </a:extLst>
          </p:cNvPr>
          <p:cNvSpPr>
            <a:spLocks noGrp="1"/>
          </p:cNvSpPr>
          <p:nvPr>
            <p:ph type="body" sz="quarter" idx="17" hasCustomPrompt="1"/>
          </p:nvPr>
        </p:nvSpPr>
        <p:spPr>
          <a:xfrm>
            <a:off x="3654754" y="4605221"/>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9" name="Text Placeholder 9">
            <a:extLst>
              <a:ext uri="{FF2B5EF4-FFF2-40B4-BE49-F238E27FC236}">
                <a16:creationId xmlns:a16="http://schemas.microsoft.com/office/drawing/2014/main" id="{E43976A0-250B-4041-8400-5AD5F74D8710}"/>
              </a:ext>
            </a:extLst>
          </p:cNvPr>
          <p:cNvSpPr>
            <a:spLocks noGrp="1"/>
          </p:cNvSpPr>
          <p:nvPr>
            <p:ph type="body" sz="quarter" idx="19" hasCustomPrompt="1"/>
          </p:nvPr>
        </p:nvSpPr>
        <p:spPr>
          <a:xfrm>
            <a:off x="6169966" y="4605221"/>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21" name="Text Placeholder 9">
            <a:extLst>
              <a:ext uri="{FF2B5EF4-FFF2-40B4-BE49-F238E27FC236}">
                <a16:creationId xmlns:a16="http://schemas.microsoft.com/office/drawing/2014/main" id="{EC277D87-E62E-674B-91ED-4C2C4FEF1EF6}"/>
              </a:ext>
            </a:extLst>
          </p:cNvPr>
          <p:cNvSpPr>
            <a:spLocks noGrp="1"/>
          </p:cNvSpPr>
          <p:nvPr>
            <p:ph type="body" sz="quarter" idx="21" hasCustomPrompt="1"/>
          </p:nvPr>
        </p:nvSpPr>
        <p:spPr>
          <a:xfrm>
            <a:off x="8712200" y="4624994"/>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pic>
        <p:nvPicPr>
          <p:cNvPr id="3" name="Picture 2">
            <a:extLst>
              <a:ext uri="{FF2B5EF4-FFF2-40B4-BE49-F238E27FC236}">
                <a16:creationId xmlns:a16="http://schemas.microsoft.com/office/drawing/2014/main" id="{33247773-87A5-480C-9669-3B084CB51D3E}"/>
              </a:ext>
            </a:extLst>
          </p:cNvPr>
          <p:cNvPicPr>
            <a:picLocks noChangeAspect="1"/>
          </p:cNvPicPr>
          <p:nvPr userDrawn="1"/>
        </p:nvPicPr>
        <p:blipFill>
          <a:blip r:embed="rId2"/>
          <a:stretch>
            <a:fillRect/>
          </a:stretch>
        </p:blipFill>
        <p:spPr>
          <a:xfrm>
            <a:off x="1079806" y="1906986"/>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61EAA13-7974-4E0B-9094-8A7018BC8F72}"/>
              </a:ext>
            </a:extLst>
          </p:cNvPr>
          <p:cNvPicPr>
            <a:picLocks noChangeAspect="1"/>
          </p:cNvPicPr>
          <p:nvPr userDrawn="1"/>
        </p:nvPicPr>
        <p:blipFill>
          <a:blip r:embed="rId3"/>
          <a:stretch>
            <a:fillRect/>
          </a:stretch>
        </p:blipFill>
        <p:spPr>
          <a:xfrm>
            <a:off x="3642360" y="1906986"/>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0BE28DE-ACA2-46FB-B05E-73F7C58488BF}"/>
              </a:ext>
            </a:extLst>
          </p:cNvPr>
          <p:cNvPicPr>
            <a:picLocks noChangeAspect="1"/>
          </p:cNvPicPr>
          <p:nvPr userDrawn="1"/>
        </p:nvPicPr>
        <p:blipFill>
          <a:blip r:embed="rId3"/>
          <a:stretch>
            <a:fillRect/>
          </a:stretch>
        </p:blipFill>
        <p:spPr>
          <a:xfrm>
            <a:off x="6169966" y="1906986"/>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3084FE6-0E66-483F-A621-BE275C4222AC}"/>
              </a:ext>
            </a:extLst>
          </p:cNvPr>
          <p:cNvPicPr>
            <a:picLocks noChangeAspect="1"/>
          </p:cNvPicPr>
          <p:nvPr userDrawn="1"/>
        </p:nvPicPr>
        <p:blipFill>
          <a:blip r:embed="rId3"/>
          <a:stretch>
            <a:fillRect/>
          </a:stretch>
        </p:blipFill>
        <p:spPr>
          <a:xfrm>
            <a:off x="8693474" y="1890127"/>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AB2833D-B3D8-4ACE-A5A2-485AF6EA68E1}"/>
              </a:ext>
            </a:extLst>
          </p:cNvPr>
          <p:cNvPicPr>
            <a:picLocks noChangeAspect="1"/>
          </p:cNvPicPr>
          <p:nvPr userDrawn="1"/>
        </p:nvPicPr>
        <p:blipFill>
          <a:blip r:embed="rId4"/>
          <a:stretch>
            <a:fillRect/>
          </a:stretch>
        </p:blipFill>
        <p:spPr>
          <a:xfrm>
            <a:off x="0" y="5181600"/>
            <a:ext cx="12192000" cy="1676400"/>
          </a:xfrm>
          <a:prstGeom prst="rect">
            <a:avLst/>
          </a:prstGeom>
        </p:spPr>
      </p:pic>
      <p:sp>
        <p:nvSpPr>
          <p:cNvPr id="10" name="Picture Placeholder 9">
            <a:extLst>
              <a:ext uri="{FF2B5EF4-FFF2-40B4-BE49-F238E27FC236}">
                <a16:creationId xmlns:a16="http://schemas.microsoft.com/office/drawing/2014/main" id="{7AE110C4-8625-4E50-BAEF-50D0F7852910}"/>
              </a:ext>
            </a:extLst>
          </p:cNvPr>
          <p:cNvSpPr>
            <a:spLocks noGrp="1"/>
          </p:cNvSpPr>
          <p:nvPr>
            <p:ph type="pic" sz="quarter" idx="22" hasCustomPrompt="1"/>
          </p:nvPr>
        </p:nvSpPr>
        <p:spPr>
          <a:xfrm>
            <a:off x="2699431" y="3967894"/>
            <a:ext cx="702951" cy="490425"/>
          </a:xfrm>
        </p:spPr>
        <p:txBody>
          <a:bodyPr>
            <a:normAutofit/>
          </a:bodyPr>
          <a:lstStyle>
            <a:lvl1pPr marL="0" indent="0" algn="ctr">
              <a:buNone/>
              <a:defRPr sz="1100" b="1">
                <a:solidFill>
                  <a:schemeClr val="bg2">
                    <a:lumMod val="10000"/>
                  </a:schemeClr>
                </a:solidFill>
              </a:defRPr>
            </a:lvl1pPr>
          </a:lstStyle>
          <a:p>
            <a:r>
              <a:rPr lang="en-US" b="1" dirty="0"/>
              <a:t>ADD PHOTO</a:t>
            </a:r>
          </a:p>
          <a:p>
            <a:endParaRPr lang="en-US" dirty="0"/>
          </a:p>
        </p:txBody>
      </p:sp>
      <p:sp>
        <p:nvSpPr>
          <p:cNvPr id="12" name="Picture Placeholder 11">
            <a:extLst>
              <a:ext uri="{FF2B5EF4-FFF2-40B4-BE49-F238E27FC236}">
                <a16:creationId xmlns:a16="http://schemas.microsoft.com/office/drawing/2014/main" id="{8E2D6B34-1163-4B26-9B0E-23BDCCA3992B}"/>
              </a:ext>
            </a:extLst>
          </p:cNvPr>
          <p:cNvSpPr>
            <a:spLocks noGrp="1"/>
          </p:cNvSpPr>
          <p:nvPr>
            <p:ph type="pic" sz="quarter" idx="23" hasCustomPrompt="1"/>
          </p:nvPr>
        </p:nvSpPr>
        <p:spPr>
          <a:xfrm>
            <a:off x="5286703" y="3967658"/>
            <a:ext cx="688394" cy="490424"/>
          </a:xfrm>
        </p:spPr>
        <p:txBody>
          <a:bodyPr>
            <a:normAutofit/>
          </a:bodyPr>
          <a:lstStyle>
            <a:lvl1pPr marL="0" indent="0" algn="ctr">
              <a:buNone/>
              <a:defRPr sz="1000" b="1">
                <a:solidFill>
                  <a:schemeClr val="bg2">
                    <a:lumMod val="10000"/>
                  </a:schemeClr>
                </a:solidFill>
              </a:defRPr>
            </a:lvl1pPr>
          </a:lstStyle>
          <a:p>
            <a:r>
              <a:rPr lang="en-US" dirty="0"/>
              <a:t>ADD PHOTO</a:t>
            </a:r>
          </a:p>
          <a:p>
            <a:endParaRPr lang="en-US" dirty="0"/>
          </a:p>
        </p:txBody>
      </p:sp>
      <p:sp>
        <p:nvSpPr>
          <p:cNvPr id="15" name="Picture Placeholder 14">
            <a:extLst>
              <a:ext uri="{FF2B5EF4-FFF2-40B4-BE49-F238E27FC236}">
                <a16:creationId xmlns:a16="http://schemas.microsoft.com/office/drawing/2014/main" id="{C1770D5D-BD23-4439-98C3-EB5BC59B5E4C}"/>
              </a:ext>
            </a:extLst>
          </p:cNvPr>
          <p:cNvSpPr>
            <a:spLocks noGrp="1"/>
          </p:cNvSpPr>
          <p:nvPr>
            <p:ph type="pic" sz="quarter" idx="24" hasCustomPrompt="1"/>
          </p:nvPr>
        </p:nvSpPr>
        <p:spPr>
          <a:xfrm>
            <a:off x="7772706" y="3967658"/>
            <a:ext cx="719836" cy="473710"/>
          </a:xfrm>
        </p:spPr>
        <p:txBody>
          <a:bodyPr>
            <a:normAutofit/>
          </a:bodyPr>
          <a:lstStyle>
            <a:lvl1pPr marL="0" indent="0" algn="ctr">
              <a:buNone/>
              <a:defRPr sz="1000" b="1">
                <a:solidFill>
                  <a:schemeClr val="bg2">
                    <a:lumMod val="10000"/>
                  </a:schemeClr>
                </a:solidFill>
              </a:defRPr>
            </a:lvl1pPr>
          </a:lstStyle>
          <a:p>
            <a:r>
              <a:rPr lang="en-US" sz="1000" b="1" dirty="0"/>
              <a:t>ADD PHOTO</a:t>
            </a:r>
            <a:endParaRPr lang="en-US" dirty="0"/>
          </a:p>
        </p:txBody>
      </p:sp>
      <p:sp>
        <p:nvSpPr>
          <p:cNvPr id="23" name="Picture Placeholder 22">
            <a:extLst>
              <a:ext uri="{FF2B5EF4-FFF2-40B4-BE49-F238E27FC236}">
                <a16:creationId xmlns:a16="http://schemas.microsoft.com/office/drawing/2014/main" id="{3F044071-2784-4E75-8007-05AADA35C515}"/>
              </a:ext>
            </a:extLst>
          </p:cNvPr>
          <p:cNvSpPr>
            <a:spLocks noGrp="1"/>
          </p:cNvSpPr>
          <p:nvPr>
            <p:ph type="pic" sz="quarter" idx="25" hasCustomPrompt="1"/>
          </p:nvPr>
        </p:nvSpPr>
        <p:spPr>
          <a:xfrm>
            <a:off x="10308608" y="3983850"/>
            <a:ext cx="719836" cy="441326"/>
          </a:xfrm>
        </p:spPr>
        <p:txBody>
          <a:bodyPr>
            <a:normAutofit/>
          </a:bodyPr>
          <a:lstStyle>
            <a:lvl1pPr marL="0" indent="0" algn="ctr">
              <a:buNone/>
              <a:defRPr sz="1000" b="1">
                <a:solidFill>
                  <a:schemeClr val="bg2">
                    <a:lumMod val="10000"/>
                  </a:schemeClr>
                </a:solidFill>
              </a:defRPr>
            </a:lvl1pPr>
          </a:lstStyle>
          <a:p>
            <a:r>
              <a:rPr lang="en-US" sz="1000" dirty="0"/>
              <a:t>ADD PHOTO</a:t>
            </a:r>
            <a:endParaRPr lang="en-US" dirty="0"/>
          </a:p>
        </p:txBody>
      </p:sp>
    </p:spTree>
    <p:extLst>
      <p:ext uri="{BB962C8B-B14F-4D97-AF65-F5344CB8AC3E}">
        <p14:creationId xmlns:p14="http://schemas.microsoft.com/office/powerpoint/2010/main" val="135310130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bg/>
                                          </p:spTgt>
                                        </p:tgtEl>
                                        <p:attrNameLst>
                                          <p:attrName>style.visibility</p:attrName>
                                        </p:attrNameLst>
                                      </p:cBhvr>
                                      <p:to>
                                        <p:strVal val="visible"/>
                                      </p:to>
                                    </p:set>
                                    <p:animEffect transition="in" filter="fade">
                                      <p:cBhvr>
                                        <p:cTn id="15" dur="500"/>
                                        <p:tgtEl>
                                          <p:spTgt spid="17">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500"/>
                                        <p:tgtEl>
                                          <p:spTgt spid="17">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bg/>
                                          </p:spTgt>
                                        </p:tgtEl>
                                        <p:attrNameLst>
                                          <p:attrName>style.visibility</p:attrName>
                                        </p:attrNameLst>
                                      </p:cBhvr>
                                      <p:to>
                                        <p:strVal val="visible"/>
                                      </p:to>
                                    </p:set>
                                    <p:animEffect transition="in" filter="fade">
                                      <p:cBhvr>
                                        <p:cTn id="23" dur="500"/>
                                        <p:tgtEl>
                                          <p:spTgt spid="19">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bg/>
                                          </p:spTgt>
                                        </p:tgtEl>
                                        <p:attrNameLst>
                                          <p:attrName>style.visibility</p:attrName>
                                        </p:attrNameLst>
                                      </p:cBhvr>
                                      <p:to>
                                        <p:strVal val="visible"/>
                                      </p:to>
                                    </p:set>
                                    <p:animEffect transition="in" filter="fade">
                                      <p:cBhvr>
                                        <p:cTn id="31" dur="500"/>
                                        <p:tgtEl>
                                          <p:spTgt spid="21">
                                            <p:bg/>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fade">
                                      <p:cBhvr>
                                        <p:cTn id="3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build="p"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animBg="1">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animBg="1">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DE4FAF-C9A8-44F7-A44E-6898385ACE6E}"/>
              </a:ext>
            </a:extLst>
          </p:cNvPr>
          <p:cNvSpPr txBox="1"/>
          <p:nvPr userDrawn="1"/>
        </p:nvSpPr>
        <p:spPr>
          <a:xfrm>
            <a:off x="134289" y="646890"/>
            <a:ext cx="6092465" cy="617541"/>
          </a:xfrm>
          <a:prstGeom prst="rect">
            <a:avLst/>
          </a:prstGeom>
          <a:noFill/>
        </p:spPr>
        <p:txBody>
          <a:bodyPr wrap="square">
            <a:spAutoFit/>
          </a:bodyPr>
          <a:lstStyle/>
          <a:p>
            <a:pPr algn="ctr"/>
            <a:r>
              <a:rPr lang="en-US" sz="1920" dirty="0"/>
              <a:t>­	</a:t>
            </a:r>
            <a:r>
              <a:rPr lang="en-US" sz="3413" dirty="0">
                <a:solidFill>
                  <a:schemeClr val="bg1"/>
                </a:solidFill>
              </a:rPr>
              <a:t>PTA FOR YOUR CHILD</a:t>
            </a:r>
          </a:p>
        </p:txBody>
      </p:sp>
      <p:sp>
        <p:nvSpPr>
          <p:cNvPr id="4" name="TextBox 3">
            <a:extLst>
              <a:ext uri="{FF2B5EF4-FFF2-40B4-BE49-F238E27FC236}">
                <a16:creationId xmlns:a16="http://schemas.microsoft.com/office/drawing/2014/main" id="{0DD4FFDD-9702-46F0-9950-E7E27C786535}"/>
              </a:ext>
            </a:extLst>
          </p:cNvPr>
          <p:cNvSpPr txBox="1"/>
          <p:nvPr userDrawn="1"/>
        </p:nvSpPr>
        <p:spPr>
          <a:xfrm>
            <a:off x="600767" y="1195931"/>
            <a:ext cx="6092465" cy="1274195"/>
          </a:xfrm>
          <a:prstGeom prst="rect">
            <a:avLst/>
          </a:prstGeom>
          <a:noFill/>
        </p:spPr>
        <p:txBody>
          <a:bodyPr wrap="square">
            <a:spAutoFit/>
          </a:bodyPr>
          <a:lstStyle/>
          <a:p>
            <a:r>
              <a:rPr lang="en-US" sz="7680" dirty="0">
                <a:solidFill>
                  <a:schemeClr val="bg1"/>
                </a:solidFill>
                <a:latin typeface="Arial Black" panose="020B0A04020102020204" pitchFamily="34" charset="0"/>
              </a:rPr>
              <a:t>CONNECT</a:t>
            </a:r>
          </a:p>
        </p:txBody>
      </p:sp>
      <p:sp>
        <p:nvSpPr>
          <p:cNvPr id="5" name="TextBox 4">
            <a:extLst>
              <a:ext uri="{FF2B5EF4-FFF2-40B4-BE49-F238E27FC236}">
                <a16:creationId xmlns:a16="http://schemas.microsoft.com/office/drawing/2014/main" id="{C8070794-B519-4A7D-B6E5-4414D14AA9D9}"/>
              </a:ext>
            </a:extLst>
          </p:cNvPr>
          <p:cNvSpPr txBox="1"/>
          <p:nvPr userDrawn="1"/>
        </p:nvSpPr>
        <p:spPr>
          <a:xfrm>
            <a:off x="431138" y="2572469"/>
            <a:ext cx="6092465" cy="1274195"/>
          </a:xfrm>
          <a:prstGeom prst="rect">
            <a:avLst/>
          </a:prstGeom>
          <a:noFill/>
        </p:spPr>
        <p:txBody>
          <a:bodyPr wrap="square">
            <a:spAutoFit/>
          </a:bodyPr>
          <a:lstStyle/>
          <a:p>
            <a:pPr algn="l"/>
            <a:r>
              <a:rPr lang="en-US" sz="1920" dirty="0"/>
              <a:t>­</a:t>
            </a:r>
            <a:r>
              <a:rPr lang="en-US" sz="2560" dirty="0">
                <a:solidFill>
                  <a:schemeClr val="bg1"/>
                </a:solidFill>
              </a:rPr>
              <a:t>PTA can be your hub for all things at my child’s school and much more impacting our children’s education</a:t>
            </a:r>
          </a:p>
        </p:txBody>
      </p:sp>
    </p:spTree>
    <p:extLst>
      <p:ext uri="{BB962C8B-B14F-4D97-AF65-F5344CB8AC3E}">
        <p14:creationId xmlns:p14="http://schemas.microsoft.com/office/powerpoint/2010/main" val="288372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tatistic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81F61F-CFAD-4683-8F89-09BA40302224}"/>
              </a:ext>
            </a:extLst>
          </p:cNvPr>
          <p:cNvPicPr>
            <a:picLocks noChangeAspect="1"/>
          </p:cNvPicPr>
          <p:nvPr userDrawn="1"/>
        </p:nvPicPr>
        <p:blipFill>
          <a:blip r:embed="rId2"/>
          <a:stretch>
            <a:fillRect/>
          </a:stretch>
        </p:blipFill>
        <p:spPr>
          <a:xfrm>
            <a:off x="9583237" y="1864273"/>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3938CBC0-2546-4F2C-AF1B-BD57C2911373}"/>
              </a:ext>
            </a:extLst>
          </p:cNvPr>
          <p:cNvPicPr>
            <a:picLocks noChangeAspect="1"/>
          </p:cNvPicPr>
          <p:nvPr userDrawn="1"/>
        </p:nvPicPr>
        <p:blipFill>
          <a:blip r:embed="rId2"/>
          <a:stretch>
            <a:fillRect/>
          </a:stretch>
        </p:blipFill>
        <p:spPr>
          <a:xfrm>
            <a:off x="7234110" y="1865826"/>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BC10D91F-22C7-42F8-81CF-A438F2A93E4E}"/>
              </a:ext>
            </a:extLst>
          </p:cNvPr>
          <p:cNvPicPr>
            <a:picLocks noChangeAspect="1"/>
          </p:cNvPicPr>
          <p:nvPr userDrawn="1"/>
        </p:nvPicPr>
        <p:blipFill>
          <a:blip r:embed="rId2"/>
          <a:stretch>
            <a:fillRect/>
          </a:stretch>
        </p:blipFill>
        <p:spPr>
          <a:xfrm>
            <a:off x="4867242" y="1865826"/>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2FD8A17E-CC16-492C-B7D8-F68253B6825C}"/>
              </a:ext>
            </a:extLst>
          </p:cNvPr>
          <p:cNvPicPr>
            <a:picLocks noChangeAspect="1"/>
          </p:cNvPicPr>
          <p:nvPr userDrawn="1"/>
        </p:nvPicPr>
        <p:blipFill>
          <a:blip r:embed="rId2"/>
          <a:stretch>
            <a:fillRect/>
          </a:stretch>
        </p:blipFill>
        <p:spPr>
          <a:xfrm>
            <a:off x="2509245" y="1865826"/>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3E4CCD3-147F-4D83-A911-6A977CA7A788}"/>
              </a:ext>
            </a:extLst>
          </p:cNvPr>
          <p:cNvPicPr>
            <a:picLocks noChangeAspect="1"/>
          </p:cNvPicPr>
          <p:nvPr userDrawn="1"/>
        </p:nvPicPr>
        <p:blipFill>
          <a:blip r:embed="rId2"/>
          <a:stretch>
            <a:fillRect/>
          </a:stretch>
        </p:blipFill>
        <p:spPr>
          <a:xfrm>
            <a:off x="118949" y="1878584"/>
            <a:ext cx="2334970" cy="257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462FA81F-9A05-364C-AFBA-5351CE7CB3B3}"/>
              </a:ext>
            </a:extLst>
          </p:cNvPr>
          <p:cNvSpPr>
            <a:spLocks noGrp="1"/>
          </p:cNvSpPr>
          <p:nvPr>
            <p:ph type="title" hasCustomPrompt="1"/>
          </p:nvPr>
        </p:nvSpPr>
        <p:spPr>
          <a:xfrm>
            <a:off x="838200" y="365125"/>
            <a:ext cx="10515600" cy="676597"/>
          </a:xfrm>
          <a:prstGeom prst="rect">
            <a:avLst/>
          </a:prstGeom>
        </p:spPr>
        <p:txBody>
          <a:bodyPr/>
          <a:lstStyle>
            <a:lvl1pPr algn="ctr">
              <a:defRPr sz="4200">
                <a:solidFill>
                  <a:srgbClr val="AB0068"/>
                </a:solidFill>
                <a:latin typeface="+mn-lt"/>
              </a:defRPr>
            </a:lvl1pPr>
          </a:lstStyle>
          <a:p>
            <a:r>
              <a:rPr lang="en-US" dirty="0"/>
              <a:t>Add PTA Name</a:t>
            </a:r>
          </a:p>
        </p:txBody>
      </p:sp>
      <p:sp>
        <p:nvSpPr>
          <p:cNvPr id="13" name="Text Placeholder 9">
            <a:extLst>
              <a:ext uri="{FF2B5EF4-FFF2-40B4-BE49-F238E27FC236}">
                <a16:creationId xmlns:a16="http://schemas.microsoft.com/office/drawing/2014/main" id="{ACB588CC-DD2B-9941-AE60-4C7027032BD5}"/>
              </a:ext>
            </a:extLst>
          </p:cNvPr>
          <p:cNvSpPr>
            <a:spLocks noGrp="1"/>
          </p:cNvSpPr>
          <p:nvPr>
            <p:ph type="body" sz="quarter" idx="13" hasCustomPrompt="1"/>
          </p:nvPr>
        </p:nvSpPr>
        <p:spPr>
          <a:xfrm>
            <a:off x="118949" y="4564092"/>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7" name="Text Placeholder 9">
            <a:extLst>
              <a:ext uri="{FF2B5EF4-FFF2-40B4-BE49-F238E27FC236}">
                <a16:creationId xmlns:a16="http://schemas.microsoft.com/office/drawing/2014/main" id="{7BEF1FC6-E2E4-CF43-AB53-851CF2688CA9}"/>
              </a:ext>
            </a:extLst>
          </p:cNvPr>
          <p:cNvSpPr>
            <a:spLocks noGrp="1"/>
          </p:cNvSpPr>
          <p:nvPr>
            <p:ph type="body" sz="quarter" idx="17" hasCustomPrompt="1"/>
          </p:nvPr>
        </p:nvSpPr>
        <p:spPr>
          <a:xfrm>
            <a:off x="4911534" y="4564092"/>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9" name="Text Placeholder 9">
            <a:extLst>
              <a:ext uri="{FF2B5EF4-FFF2-40B4-BE49-F238E27FC236}">
                <a16:creationId xmlns:a16="http://schemas.microsoft.com/office/drawing/2014/main" id="{E43976A0-250B-4041-8400-5AD5F74D8710}"/>
              </a:ext>
            </a:extLst>
          </p:cNvPr>
          <p:cNvSpPr>
            <a:spLocks noGrp="1"/>
          </p:cNvSpPr>
          <p:nvPr>
            <p:ph type="body" sz="quarter" idx="19" hasCustomPrompt="1"/>
          </p:nvPr>
        </p:nvSpPr>
        <p:spPr>
          <a:xfrm>
            <a:off x="7260661" y="4564092"/>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2" name="Text Placeholder 9">
            <a:extLst>
              <a:ext uri="{FF2B5EF4-FFF2-40B4-BE49-F238E27FC236}">
                <a16:creationId xmlns:a16="http://schemas.microsoft.com/office/drawing/2014/main" id="{AA0AC81A-462B-7B49-9D6E-A931D938B851}"/>
              </a:ext>
            </a:extLst>
          </p:cNvPr>
          <p:cNvSpPr>
            <a:spLocks noGrp="1"/>
          </p:cNvSpPr>
          <p:nvPr>
            <p:ph type="body" sz="quarter" idx="23" hasCustomPrompt="1"/>
          </p:nvPr>
        </p:nvSpPr>
        <p:spPr>
          <a:xfrm>
            <a:off x="2488811" y="4564092"/>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sp>
        <p:nvSpPr>
          <p:cNvPr id="15" name="Text Placeholder 9">
            <a:extLst>
              <a:ext uri="{FF2B5EF4-FFF2-40B4-BE49-F238E27FC236}">
                <a16:creationId xmlns:a16="http://schemas.microsoft.com/office/drawing/2014/main" id="{BE7C5CA1-1965-0F4B-833C-CE18E736D284}"/>
              </a:ext>
            </a:extLst>
          </p:cNvPr>
          <p:cNvSpPr>
            <a:spLocks noGrp="1"/>
          </p:cNvSpPr>
          <p:nvPr>
            <p:ph type="body" sz="quarter" idx="25" hasCustomPrompt="1"/>
          </p:nvPr>
        </p:nvSpPr>
        <p:spPr>
          <a:xfrm>
            <a:off x="9609788" y="4564092"/>
            <a:ext cx="2322576" cy="490424"/>
          </a:xfrm>
          <a:prstGeom prst="rect">
            <a:avLst/>
          </a:prstGeom>
          <a:solidFill>
            <a:schemeClr val="bg1">
              <a:alpha val="80000"/>
            </a:schemeClr>
          </a:solidFill>
        </p:spPr>
        <p:txBody>
          <a:bodyPr anchor="ctr"/>
          <a:lstStyle>
            <a:lvl1pPr marL="0" indent="0" algn="ctr">
              <a:lnSpc>
                <a:spcPct val="100000"/>
              </a:lnSpc>
              <a:spcBef>
                <a:spcPts val="0"/>
              </a:spcBef>
              <a:buFontTx/>
              <a:buNone/>
              <a:defRPr sz="1200">
                <a:solidFill>
                  <a:srgbClr val="AB0068"/>
                </a:solidFill>
              </a:defRPr>
            </a:lvl1pPr>
          </a:lstStyle>
          <a:p>
            <a:pPr lvl="0"/>
            <a:r>
              <a:rPr lang="en-US" dirty="0"/>
              <a:t>Name</a:t>
            </a:r>
            <a:br>
              <a:rPr lang="en-US" dirty="0"/>
            </a:br>
            <a:r>
              <a:rPr lang="en-US" dirty="0"/>
              <a:t>Position</a:t>
            </a:r>
          </a:p>
        </p:txBody>
      </p:sp>
      <p:pic>
        <p:nvPicPr>
          <p:cNvPr id="9" name="Picture 8">
            <a:extLst>
              <a:ext uri="{FF2B5EF4-FFF2-40B4-BE49-F238E27FC236}">
                <a16:creationId xmlns:a16="http://schemas.microsoft.com/office/drawing/2014/main" id="{D9758C4C-8104-470F-9281-F8F078EA6BEC}"/>
              </a:ext>
            </a:extLst>
          </p:cNvPr>
          <p:cNvPicPr>
            <a:picLocks noChangeAspect="1"/>
          </p:cNvPicPr>
          <p:nvPr userDrawn="1"/>
        </p:nvPicPr>
        <p:blipFill>
          <a:blip r:embed="rId3"/>
          <a:stretch>
            <a:fillRect/>
          </a:stretch>
        </p:blipFill>
        <p:spPr>
          <a:xfrm>
            <a:off x="0" y="5181600"/>
            <a:ext cx="12192000" cy="1676400"/>
          </a:xfrm>
          <a:prstGeom prst="rect">
            <a:avLst/>
          </a:prstGeom>
        </p:spPr>
      </p:pic>
      <p:sp>
        <p:nvSpPr>
          <p:cNvPr id="20" name="Picture Placeholder 19">
            <a:extLst>
              <a:ext uri="{FF2B5EF4-FFF2-40B4-BE49-F238E27FC236}">
                <a16:creationId xmlns:a16="http://schemas.microsoft.com/office/drawing/2014/main" id="{F292E353-B97C-45B1-BD02-6C44C7E3518C}"/>
              </a:ext>
            </a:extLst>
          </p:cNvPr>
          <p:cNvSpPr>
            <a:spLocks noGrp="1"/>
          </p:cNvSpPr>
          <p:nvPr>
            <p:ph type="pic" sz="quarter" idx="26" hasCustomPrompt="1"/>
          </p:nvPr>
        </p:nvSpPr>
        <p:spPr>
          <a:xfrm>
            <a:off x="1698853" y="3854706"/>
            <a:ext cx="721709" cy="483841"/>
          </a:xfrm>
        </p:spPr>
        <p:txBody>
          <a:bodyPr>
            <a:normAutofit/>
          </a:bodyPr>
          <a:lstStyle>
            <a:lvl1pPr marL="0" indent="0" algn="ctr">
              <a:buNone/>
              <a:defRPr sz="1000" b="1">
                <a:solidFill>
                  <a:schemeClr val="bg2">
                    <a:lumMod val="10000"/>
                  </a:schemeClr>
                </a:solidFill>
              </a:defRPr>
            </a:lvl1pPr>
          </a:lstStyle>
          <a:p>
            <a:r>
              <a:rPr lang="en-US" sz="1000" dirty="0"/>
              <a:t>ADD PHOTO</a:t>
            </a:r>
            <a:endParaRPr lang="en-US" dirty="0"/>
          </a:p>
        </p:txBody>
      </p:sp>
      <p:sp>
        <p:nvSpPr>
          <p:cNvPr id="22" name="Picture Placeholder 21">
            <a:extLst>
              <a:ext uri="{FF2B5EF4-FFF2-40B4-BE49-F238E27FC236}">
                <a16:creationId xmlns:a16="http://schemas.microsoft.com/office/drawing/2014/main" id="{09E9086A-4468-49F5-A6D6-FD7B54212CD3}"/>
              </a:ext>
            </a:extLst>
          </p:cNvPr>
          <p:cNvSpPr>
            <a:spLocks noGrp="1"/>
          </p:cNvSpPr>
          <p:nvPr>
            <p:ph type="pic" sz="quarter" idx="27" hasCustomPrompt="1"/>
          </p:nvPr>
        </p:nvSpPr>
        <p:spPr>
          <a:xfrm>
            <a:off x="3993203" y="3886237"/>
            <a:ext cx="721709" cy="452310"/>
          </a:xfrm>
        </p:spPr>
        <p:txBody>
          <a:bodyPr>
            <a:normAutofit/>
          </a:bodyPr>
          <a:lstStyle>
            <a:lvl1pPr marL="0" indent="0" algn="ctr">
              <a:buNone/>
              <a:defRPr sz="1000" b="1">
                <a:solidFill>
                  <a:schemeClr val="bg2">
                    <a:lumMod val="10000"/>
                  </a:schemeClr>
                </a:solidFill>
              </a:defRPr>
            </a:lvl1pPr>
          </a:lstStyle>
          <a:p>
            <a:r>
              <a:rPr lang="en-US" dirty="0"/>
              <a:t>ADD PHOTO</a:t>
            </a:r>
          </a:p>
          <a:p>
            <a:endParaRPr lang="en-US" dirty="0"/>
          </a:p>
        </p:txBody>
      </p:sp>
      <p:sp>
        <p:nvSpPr>
          <p:cNvPr id="24" name="Picture Placeholder 23">
            <a:extLst>
              <a:ext uri="{FF2B5EF4-FFF2-40B4-BE49-F238E27FC236}">
                <a16:creationId xmlns:a16="http://schemas.microsoft.com/office/drawing/2014/main" id="{B6C3531F-674C-4AA7-9F33-AD59A2FFCFC9}"/>
              </a:ext>
            </a:extLst>
          </p:cNvPr>
          <p:cNvSpPr>
            <a:spLocks noGrp="1"/>
          </p:cNvSpPr>
          <p:nvPr>
            <p:ph type="pic" sz="quarter" idx="28" hasCustomPrompt="1"/>
          </p:nvPr>
        </p:nvSpPr>
        <p:spPr>
          <a:xfrm>
            <a:off x="6474298" y="3875725"/>
            <a:ext cx="685286" cy="453077"/>
          </a:xfrm>
        </p:spPr>
        <p:txBody>
          <a:bodyPr>
            <a:normAutofit/>
          </a:bodyPr>
          <a:lstStyle>
            <a:lvl1pPr marL="0" indent="0" algn="ctr">
              <a:buNone/>
              <a:defRPr sz="1000" b="1">
                <a:solidFill>
                  <a:schemeClr val="bg2">
                    <a:lumMod val="10000"/>
                  </a:schemeClr>
                </a:solidFill>
              </a:defRPr>
            </a:lvl1pPr>
          </a:lstStyle>
          <a:p>
            <a:r>
              <a:rPr lang="en-US" dirty="0"/>
              <a:t>ADD PHOTO</a:t>
            </a:r>
          </a:p>
        </p:txBody>
      </p:sp>
      <p:sp>
        <p:nvSpPr>
          <p:cNvPr id="26" name="Picture Placeholder 25">
            <a:extLst>
              <a:ext uri="{FF2B5EF4-FFF2-40B4-BE49-F238E27FC236}">
                <a16:creationId xmlns:a16="http://schemas.microsoft.com/office/drawing/2014/main" id="{EB3523D3-62BC-4EF9-80B2-2E4956672C80}"/>
              </a:ext>
            </a:extLst>
          </p:cNvPr>
          <p:cNvSpPr>
            <a:spLocks noGrp="1"/>
          </p:cNvSpPr>
          <p:nvPr>
            <p:ph type="pic" sz="quarter" idx="29" hasCustomPrompt="1"/>
          </p:nvPr>
        </p:nvSpPr>
        <p:spPr>
          <a:xfrm>
            <a:off x="8809268" y="3865216"/>
            <a:ext cx="731341" cy="473331"/>
          </a:xfrm>
        </p:spPr>
        <p:txBody>
          <a:bodyPr>
            <a:normAutofit/>
          </a:bodyPr>
          <a:lstStyle>
            <a:lvl1pPr marL="0" indent="0" algn="ctr">
              <a:buNone/>
              <a:defRPr sz="1000" b="1">
                <a:solidFill>
                  <a:schemeClr val="bg2">
                    <a:lumMod val="10000"/>
                  </a:schemeClr>
                </a:solidFill>
              </a:defRPr>
            </a:lvl1pPr>
          </a:lstStyle>
          <a:p>
            <a:r>
              <a:rPr lang="en-US" dirty="0"/>
              <a:t>ADD PHOTO</a:t>
            </a:r>
          </a:p>
        </p:txBody>
      </p:sp>
      <p:sp>
        <p:nvSpPr>
          <p:cNvPr id="28" name="Picture Placeholder 27">
            <a:extLst>
              <a:ext uri="{FF2B5EF4-FFF2-40B4-BE49-F238E27FC236}">
                <a16:creationId xmlns:a16="http://schemas.microsoft.com/office/drawing/2014/main" id="{A491903B-F49E-4B2C-8F61-BA4B234FFC35}"/>
              </a:ext>
            </a:extLst>
          </p:cNvPr>
          <p:cNvSpPr>
            <a:spLocks noGrp="1"/>
          </p:cNvSpPr>
          <p:nvPr>
            <p:ph type="pic" sz="quarter" idx="30" hasCustomPrompt="1"/>
          </p:nvPr>
        </p:nvSpPr>
        <p:spPr>
          <a:xfrm>
            <a:off x="11027455" y="3898243"/>
            <a:ext cx="786173" cy="472600"/>
          </a:xfrm>
        </p:spPr>
        <p:txBody>
          <a:bodyPr>
            <a:normAutofit/>
          </a:bodyPr>
          <a:lstStyle>
            <a:lvl1pPr marL="0" indent="0" algn="ctr">
              <a:buNone/>
              <a:defRPr sz="1000" b="1">
                <a:solidFill>
                  <a:schemeClr val="bg2">
                    <a:lumMod val="10000"/>
                  </a:schemeClr>
                </a:solidFill>
              </a:defRPr>
            </a:lvl1pPr>
          </a:lstStyle>
          <a:p>
            <a:r>
              <a:rPr lang="en-US" sz="1000" b="1" dirty="0"/>
              <a:t>ADD PHOTO</a:t>
            </a:r>
            <a:endParaRPr lang="en-US" dirty="0"/>
          </a:p>
        </p:txBody>
      </p:sp>
    </p:spTree>
    <p:extLst>
      <p:ext uri="{BB962C8B-B14F-4D97-AF65-F5344CB8AC3E}">
        <p14:creationId xmlns:p14="http://schemas.microsoft.com/office/powerpoint/2010/main" val="41973153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bg/>
                                          </p:spTgt>
                                        </p:tgtEl>
                                        <p:attrNameLst>
                                          <p:attrName>style.visibility</p:attrName>
                                        </p:attrNameLst>
                                      </p:cBhvr>
                                      <p:to>
                                        <p:strVal val="visible"/>
                                      </p:to>
                                    </p:set>
                                    <p:animEffect transition="in" filter="fade">
                                      <p:cBhvr>
                                        <p:cTn id="15" dur="500"/>
                                        <p:tgtEl>
                                          <p:spTgt spid="17">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500"/>
                                        <p:tgtEl>
                                          <p:spTgt spid="17">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bg/>
                                          </p:spTgt>
                                        </p:tgtEl>
                                        <p:attrNameLst>
                                          <p:attrName>style.visibility</p:attrName>
                                        </p:attrNameLst>
                                      </p:cBhvr>
                                      <p:to>
                                        <p:strVal val="visible"/>
                                      </p:to>
                                    </p:set>
                                    <p:animEffect transition="in" filter="fade">
                                      <p:cBhvr>
                                        <p:cTn id="23" dur="500"/>
                                        <p:tgtEl>
                                          <p:spTgt spid="19">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bg/>
                                          </p:spTgt>
                                        </p:tgtEl>
                                        <p:attrNameLst>
                                          <p:attrName>style.visibility</p:attrName>
                                        </p:attrNameLst>
                                      </p:cBhvr>
                                      <p:to>
                                        <p:strVal val="visible"/>
                                      </p:to>
                                    </p:set>
                                    <p:animEffect transition="in" filter="fade">
                                      <p:cBhvr>
                                        <p:cTn id="31" dur="500"/>
                                        <p:tgtEl>
                                          <p:spTgt spid="12">
                                            <p:bg/>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bg/>
                                          </p:spTgt>
                                        </p:tgtEl>
                                        <p:attrNameLst>
                                          <p:attrName>style.visibility</p:attrName>
                                        </p:attrNameLst>
                                      </p:cBhvr>
                                      <p:to>
                                        <p:strVal val="visible"/>
                                      </p:to>
                                    </p:set>
                                    <p:animEffect transition="in" filter="fade">
                                      <p:cBhvr>
                                        <p:cTn id="39" dur="500"/>
                                        <p:tgtEl>
                                          <p:spTgt spid="15">
                                            <p:bg/>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build="p"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animBg="1">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2" grpId="0"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animBg="1">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5A2DBDD-CB4A-BA4B-B9A8-75D49C791F1B}"/>
              </a:ext>
            </a:extLst>
          </p:cNvPr>
          <p:cNvSpPr>
            <a:spLocks noGrp="1"/>
          </p:cNvSpPr>
          <p:nvPr>
            <p:ph type="body" sz="quarter" idx="10" hasCustomPrompt="1"/>
          </p:nvPr>
        </p:nvSpPr>
        <p:spPr>
          <a:xfrm>
            <a:off x="838201" y="1250950"/>
            <a:ext cx="3209817" cy="588009"/>
          </a:xfrm>
          <a:prstGeom prst="rect">
            <a:avLst/>
          </a:prstGeom>
          <a:solidFill>
            <a:srgbClr val="92D050"/>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solidFill>
                  <a:schemeClr val="accent4"/>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Support Academic Needs</a:t>
            </a:r>
          </a:p>
          <a:p>
            <a:pPr lvl="0"/>
            <a:endParaRPr lang="en-US" dirty="0"/>
          </a:p>
        </p:txBody>
      </p:sp>
      <p:sp>
        <p:nvSpPr>
          <p:cNvPr id="10" name="Text Placeholder 8">
            <a:extLst>
              <a:ext uri="{FF2B5EF4-FFF2-40B4-BE49-F238E27FC236}">
                <a16:creationId xmlns:a16="http://schemas.microsoft.com/office/drawing/2014/main" id="{6B783C49-4FE9-694C-954F-34F5E8D4DCF8}"/>
              </a:ext>
            </a:extLst>
          </p:cNvPr>
          <p:cNvSpPr>
            <a:spLocks noGrp="1"/>
          </p:cNvSpPr>
          <p:nvPr>
            <p:ph type="body" sz="quarter" idx="11" hasCustomPrompt="1"/>
          </p:nvPr>
        </p:nvSpPr>
        <p:spPr>
          <a:xfrm>
            <a:off x="838201" y="2048187"/>
            <a:ext cx="3209817" cy="4325932"/>
          </a:xfrm>
          <a:prstGeom prst="rect">
            <a:avLst/>
          </a:prstGeom>
        </p:spPr>
        <p:txBody>
          <a:bodyPr/>
          <a:lstStyle>
            <a:lvl1pPr marL="285750" indent="-285750">
              <a:lnSpc>
                <a:spcPct val="100000"/>
              </a:lnSpc>
              <a:buFont typeface="Arial" panose="020B0604020202020204" pitchFamily="34" charset="0"/>
              <a:buChar char="•"/>
              <a:defRPr sz="1800" baseline="0">
                <a:solidFill>
                  <a:schemeClr val="tx1">
                    <a:lumMod val="75000"/>
                    <a:lumOff val="25000"/>
                  </a:schemeClr>
                </a:solidFill>
              </a:defRPr>
            </a:lvl1pPr>
          </a:lstStyle>
          <a:p>
            <a:r>
              <a:rPr lang="en-US" dirty="0"/>
              <a:t>add item</a:t>
            </a:r>
          </a:p>
          <a:p>
            <a:r>
              <a:rPr lang="en-US" dirty="0"/>
              <a:t>add item</a:t>
            </a:r>
          </a:p>
          <a:p>
            <a:r>
              <a:rPr lang="en-US" dirty="0"/>
              <a:t>add item</a:t>
            </a:r>
          </a:p>
          <a:p>
            <a:pPr lvl="0"/>
            <a:endParaRPr lang="en-US" dirty="0"/>
          </a:p>
        </p:txBody>
      </p:sp>
      <p:sp>
        <p:nvSpPr>
          <p:cNvPr id="13" name="Text Placeholder 8">
            <a:extLst>
              <a:ext uri="{FF2B5EF4-FFF2-40B4-BE49-F238E27FC236}">
                <a16:creationId xmlns:a16="http://schemas.microsoft.com/office/drawing/2014/main" id="{1CD4E883-0005-5641-915D-92ACA1B7BEA8}"/>
              </a:ext>
            </a:extLst>
          </p:cNvPr>
          <p:cNvSpPr>
            <a:spLocks noGrp="1"/>
          </p:cNvSpPr>
          <p:nvPr>
            <p:ph type="body" sz="quarter" idx="12" hasCustomPrompt="1"/>
          </p:nvPr>
        </p:nvSpPr>
        <p:spPr>
          <a:xfrm>
            <a:off x="4274049" y="1250950"/>
            <a:ext cx="3472666" cy="588009"/>
          </a:xfrm>
          <a:prstGeom prst="rect">
            <a:avLst/>
          </a:prstGeom>
          <a:solidFill>
            <a:srgbClr val="92D050"/>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aseline="0">
                <a:solidFill>
                  <a:schemeClr val="accent4"/>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Advocate for Important Issues</a:t>
            </a:r>
          </a:p>
        </p:txBody>
      </p:sp>
      <p:sp>
        <p:nvSpPr>
          <p:cNvPr id="14" name="Text Placeholder 8">
            <a:extLst>
              <a:ext uri="{FF2B5EF4-FFF2-40B4-BE49-F238E27FC236}">
                <a16:creationId xmlns:a16="http://schemas.microsoft.com/office/drawing/2014/main" id="{52F058E4-F206-D04E-BCF6-8208B8DBB782}"/>
              </a:ext>
            </a:extLst>
          </p:cNvPr>
          <p:cNvSpPr>
            <a:spLocks noGrp="1"/>
          </p:cNvSpPr>
          <p:nvPr>
            <p:ph type="body" sz="quarter" idx="13" hasCustomPrompt="1"/>
          </p:nvPr>
        </p:nvSpPr>
        <p:spPr>
          <a:xfrm>
            <a:off x="4274049" y="2048187"/>
            <a:ext cx="3472666" cy="432593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chemeClr val="tx1">
                    <a:lumMod val="75000"/>
                    <a:lumOff val="25000"/>
                  </a:schemeClr>
                </a:solidFill>
              </a:defRPr>
            </a:lvl1pPr>
          </a:lstStyle>
          <a:p>
            <a:r>
              <a:rPr lang="en-US" dirty="0"/>
              <a:t>add item</a:t>
            </a:r>
          </a:p>
          <a:p>
            <a:r>
              <a:rPr lang="en-US" dirty="0"/>
              <a:t>add item</a:t>
            </a:r>
          </a:p>
          <a:p>
            <a:r>
              <a:rPr lang="en-US" dirty="0"/>
              <a:t>add item</a:t>
            </a:r>
          </a:p>
          <a:p>
            <a:pPr lvl="0"/>
            <a:endParaRPr lang="en-US" dirty="0"/>
          </a:p>
        </p:txBody>
      </p:sp>
      <p:sp>
        <p:nvSpPr>
          <p:cNvPr id="15" name="Text Placeholder 8">
            <a:extLst>
              <a:ext uri="{FF2B5EF4-FFF2-40B4-BE49-F238E27FC236}">
                <a16:creationId xmlns:a16="http://schemas.microsoft.com/office/drawing/2014/main" id="{AA514527-F8A1-B642-89A6-E863CB77C288}"/>
              </a:ext>
            </a:extLst>
          </p:cNvPr>
          <p:cNvSpPr>
            <a:spLocks noGrp="1"/>
          </p:cNvSpPr>
          <p:nvPr>
            <p:ph type="body" sz="quarter" idx="14" hasCustomPrompt="1"/>
          </p:nvPr>
        </p:nvSpPr>
        <p:spPr>
          <a:xfrm>
            <a:off x="8013843" y="1250950"/>
            <a:ext cx="3339957" cy="588009"/>
          </a:xfrm>
          <a:prstGeom prst="rect">
            <a:avLst/>
          </a:prstGeom>
          <a:solidFill>
            <a:srgbClr val="92D050"/>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solidFill>
                  <a:schemeClr val="accent4"/>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Family Engagement</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16" name="Text Placeholder 8">
            <a:extLst>
              <a:ext uri="{FF2B5EF4-FFF2-40B4-BE49-F238E27FC236}">
                <a16:creationId xmlns:a16="http://schemas.microsoft.com/office/drawing/2014/main" id="{4FD3A731-D2EE-9741-AA0A-41D4FD813AB3}"/>
              </a:ext>
            </a:extLst>
          </p:cNvPr>
          <p:cNvSpPr>
            <a:spLocks noGrp="1"/>
          </p:cNvSpPr>
          <p:nvPr>
            <p:ph type="body" sz="quarter" idx="15" hasCustomPrompt="1"/>
          </p:nvPr>
        </p:nvSpPr>
        <p:spPr>
          <a:xfrm>
            <a:off x="8013844" y="2048187"/>
            <a:ext cx="3339956" cy="4325932"/>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chemeClr val="tx1">
                    <a:lumMod val="75000"/>
                    <a:lumOff val="25000"/>
                  </a:schemeClr>
                </a:solidFill>
              </a:defRPr>
            </a:lvl1pPr>
          </a:lstStyle>
          <a:p>
            <a:r>
              <a:rPr lang="en-US" dirty="0"/>
              <a:t>add item</a:t>
            </a:r>
          </a:p>
          <a:p>
            <a:r>
              <a:rPr lang="en-US" dirty="0"/>
              <a:t>add item</a:t>
            </a:r>
          </a:p>
          <a:p>
            <a:r>
              <a:rPr lang="en-US" dirty="0"/>
              <a:t>add item</a:t>
            </a:r>
          </a:p>
          <a:p>
            <a:pPr lvl="0"/>
            <a:endParaRPr lang="en-US" dirty="0"/>
          </a:p>
        </p:txBody>
      </p:sp>
      <p:pic>
        <p:nvPicPr>
          <p:cNvPr id="11" name="Picture 10">
            <a:extLst>
              <a:ext uri="{FF2B5EF4-FFF2-40B4-BE49-F238E27FC236}">
                <a16:creationId xmlns:a16="http://schemas.microsoft.com/office/drawing/2014/main" id="{752070E8-63E4-4E95-8200-B6AD92A90613}"/>
              </a:ext>
            </a:extLst>
          </p:cNvPr>
          <p:cNvPicPr>
            <a:picLocks noChangeAspect="1"/>
          </p:cNvPicPr>
          <p:nvPr userDrawn="1"/>
        </p:nvPicPr>
        <p:blipFill rotWithShape="1">
          <a:blip r:embed="rId2"/>
          <a:srcRect l="30181" r="16686"/>
          <a:stretch/>
        </p:blipFill>
        <p:spPr>
          <a:xfrm>
            <a:off x="0" y="0"/>
            <a:ext cx="12192000" cy="1196412"/>
          </a:xfrm>
          <a:prstGeom prst="rect">
            <a:avLst/>
          </a:prstGeom>
        </p:spPr>
      </p:pic>
      <p:sp>
        <p:nvSpPr>
          <p:cNvPr id="4" name="TextBox 3">
            <a:extLst>
              <a:ext uri="{FF2B5EF4-FFF2-40B4-BE49-F238E27FC236}">
                <a16:creationId xmlns:a16="http://schemas.microsoft.com/office/drawing/2014/main" id="{1BEF836C-ACDC-44CE-B422-632315FDD426}"/>
              </a:ext>
            </a:extLst>
          </p:cNvPr>
          <p:cNvSpPr txBox="1"/>
          <p:nvPr userDrawn="1"/>
        </p:nvSpPr>
        <p:spPr>
          <a:xfrm>
            <a:off x="242371" y="231354"/>
            <a:ext cx="5585552" cy="769441"/>
          </a:xfrm>
          <a:prstGeom prst="rect">
            <a:avLst/>
          </a:prstGeom>
          <a:noFill/>
        </p:spPr>
        <p:txBody>
          <a:bodyPr wrap="square" rtlCol="0">
            <a:spAutoFit/>
          </a:bodyPr>
          <a:lstStyle/>
          <a:p>
            <a:r>
              <a:rPr lang="en-US" sz="4400" dirty="0"/>
              <a:t>Value of PTA</a:t>
            </a:r>
          </a:p>
        </p:txBody>
      </p:sp>
      <p:sp>
        <p:nvSpPr>
          <p:cNvPr id="7" name="Picture Placeholder 6">
            <a:extLst>
              <a:ext uri="{FF2B5EF4-FFF2-40B4-BE49-F238E27FC236}">
                <a16:creationId xmlns:a16="http://schemas.microsoft.com/office/drawing/2014/main" id="{545AA192-18B4-4087-A3BB-61556AFB5804}"/>
              </a:ext>
            </a:extLst>
          </p:cNvPr>
          <p:cNvSpPr>
            <a:spLocks noGrp="1"/>
          </p:cNvSpPr>
          <p:nvPr>
            <p:ph type="pic" sz="quarter" idx="16" hasCustomPrompt="1"/>
          </p:nvPr>
        </p:nvSpPr>
        <p:spPr>
          <a:xfrm>
            <a:off x="10654229" y="108798"/>
            <a:ext cx="1399142" cy="1037538"/>
          </a:xfrm>
        </p:spPr>
        <p:txBody>
          <a:bodyPr>
            <a:normAutofit/>
          </a:bodyPr>
          <a:lstStyle>
            <a:lvl1pPr marL="0" indent="0" algn="ctr">
              <a:buNone/>
              <a:defRPr sz="1000" b="1">
                <a:solidFill>
                  <a:schemeClr val="bg2">
                    <a:lumMod val="10000"/>
                  </a:schemeClr>
                </a:solidFill>
              </a:defRPr>
            </a:lvl1pPr>
          </a:lstStyle>
          <a:p>
            <a:r>
              <a:rPr lang="en-US" dirty="0"/>
              <a:t>ADD PTA LOGO</a:t>
            </a:r>
          </a:p>
          <a:p>
            <a:endParaRPr lang="en-US" dirty="0"/>
          </a:p>
        </p:txBody>
      </p:sp>
    </p:spTree>
    <p:extLst>
      <p:ext uri="{BB962C8B-B14F-4D97-AF65-F5344CB8AC3E}">
        <p14:creationId xmlns:p14="http://schemas.microsoft.com/office/powerpoint/2010/main" val="3350688363"/>
      </p:ext>
    </p:extLst>
  </p:cSld>
  <p:clrMapOvr>
    <a:masterClrMapping/>
  </p:clrMapOvr>
  <mc:AlternateContent xmlns:mc="http://schemas.openxmlformats.org/markup-compatibility/2006" xmlns:p14="http://schemas.microsoft.com/office/powerpoint/2010/main">
    <mc:Choice Requires="p14">
      <p:transition spd="med" p14:dur="700" advClick="0" advTm="14000">
        <p:fade/>
      </p:transition>
    </mc:Choice>
    <mc:Fallback xmlns="">
      <p:transition spd="med"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fade">
                                      <p:cBhvr>
                                        <p:cTn id="27" dur="500"/>
                                        <p:tgtEl>
                                          <p:spTgt spid="13">
                                            <p:bg/>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fade">
                                      <p:cBhvr>
                                        <p:cTn id="39" dur="500"/>
                                        <p:tgtEl>
                                          <p:spTgt spid="14">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fade">
                                      <p:cBhvr>
                                        <p:cTn id="43" dur="500"/>
                                        <p:tgtEl>
                                          <p:spTgt spid="14">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bg/>
                                          </p:spTgt>
                                        </p:tgtEl>
                                        <p:attrNameLst>
                                          <p:attrName>style.visibility</p:attrName>
                                        </p:attrNameLst>
                                      </p:cBhvr>
                                      <p:to>
                                        <p:strVal val="visible"/>
                                      </p:to>
                                    </p:set>
                                    <p:animEffect transition="in" filter="fade">
                                      <p:cBhvr>
                                        <p:cTn id="47" dur="500"/>
                                        <p:tgtEl>
                                          <p:spTgt spid="15">
                                            <p:bg/>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Effect transition="in" filter="fade">
                                      <p:cBhvr>
                                        <p:cTn id="55" dur="500"/>
                                        <p:tgtEl>
                                          <p:spTgt spid="16">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xEl>
                                              <p:pRg st="1" end="1"/>
                                            </p:txEl>
                                          </p:spTgt>
                                        </p:tgtEl>
                                        <p:attrNameLst>
                                          <p:attrName>style.visibility</p:attrName>
                                        </p:attrNameLst>
                                      </p:cBhvr>
                                      <p:to>
                                        <p:strVal val="visible"/>
                                      </p:to>
                                    </p:set>
                                    <p:animEffect transition="in" filter="fade">
                                      <p:cBhvr>
                                        <p:cTn id="59" dur="500"/>
                                        <p:tgtEl>
                                          <p:spTgt spid="16">
                                            <p:txEl>
                                              <p:pRg st="1" end="1"/>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animEffect transition="in" filter="fade">
                                      <p:cBhvr>
                                        <p:cTn id="63"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build="p" animBg="1">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animBg="1">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5A2DBDD-CB4A-BA4B-B9A8-75D49C791F1B}"/>
              </a:ext>
            </a:extLst>
          </p:cNvPr>
          <p:cNvSpPr>
            <a:spLocks noGrp="1"/>
          </p:cNvSpPr>
          <p:nvPr>
            <p:ph type="body" sz="quarter" idx="10" hasCustomPrompt="1"/>
          </p:nvPr>
        </p:nvSpPr>
        <p:spPr>
          <a:xfrm>
            <a:off x="919909" y="1356890"/>
            <a:ext cx="4660134" cy="588009"/>
          </a:xfrm>
          <a:prstGeom prst="rect">
            <a:avLst/>
          </a:prstGeom>
          <a:solidFill>
            <a:srgbClr val="92D050"/>
          </a:solid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aseline="0">
                <a:solidFill>
                  <a:schemeClr val="accent4"/>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PTA Events</a:t>
            </a:r>
          </a:p>
          <a:p>
            <a:pPr lvl="0"/>
            <a:endParaRPr lang="en-US" dirty="0"/>
          </a:p>
        </p:txBody>
      </p:sp>
      <p:sp>
        <p:nvSpPr>
          <p:cNvPr id="10" name="Text Placeholder 8">
            <a:extLst>
              <a:ext uri="{FF2B5EF4-FFF2-40B4-BE49-F238E27FC236}">
                <a16:creationId xmlns:a16="http://schemas.microsoft.com/office/drawing/2014/main" id="{6B783C49-4FE9-694C-954F-34F5E8D4DCF8}"/>
              </a:ext>
            </a:extLst>
          </p:cNvPr>
          <p:cNvSpPr>
            <a:spLocks noGrp="1"/>
          </p:cNvSpPr>
          <p:nvPr>
            <p:ph type="body" sz="quarter" idx="11" hasCustomPrompt="1"/>
          </p:nvPr>
        </p:nvSpPr>
        <p:spPr>
          <a:xfrm>
            <a:off x="892367" y="2069271"/>
            <a:ext cx="4660134" cy="4325932"/>
          </a:xfrm>
          <a:prstGeom prst="rect">
            <a:avLst/>
          </a:prstGeom>
        </p:spPr>
        <p:txBody>
          <a:bodyPr/>
          <a:lstStyle>
            <a:lvl1pPr marL="285750" indent="-285750">
              <a:lnSpc>
                <a:spcPct val="100000"/>
              </a:lnSpc>
              <a:buFont typeface="Arial" panose="020B0604020202020204" pitchFamily="34" charset="0"/>
              <a:buChar char="•"/>
              <a:defRPr sz="1800" baseline="0">
                <a:solidFill>
                  <a:schemeClr val="tx1">
                    <a:lumMod val="75000"/>
                    <a:lumOff val="25000"/>
                  </a:schemeClr>
                </a:solidFill>
              </a:defRPr>
            </a:lvl1pPr>
          </a:lstStyle>
          <a:p>
            <a:r>
              <a:rPr lang="en-US" dirty="0"/>
              <a:t>add item</a:t>
            </a:r>
          </a:p>
          <a:p>
            <a:r>
              <a:rPr lang="en-US" dirty="0"/>
              <a:t>add item</a:t>
            </a:r>
          </a:p>
          <a:p>
            <a:r>
              <a:rPr lang="en-US" dirty="0"/>
              <a:t>add item</a:t>
            </a:r>
          </a:p>
          <a:p>
            <a:pPr lvl="0"/>
            <a:endParaRPr lang="en-US" dirty="0"/>
          </a:p>
        </p:txBody>
      </p:sp>
      <p:sp>
        <p:nvSpPr>
          <p:cNvPr id="13" name="Text Placeholder 8">
            <a:extLst>
              <a:ext uri="{FF2B5EF4-FFF2-40B4-BE49-F238E27FC236}">
                <a16:creationId xmlns:a16="http://schemas.microsoft.com/office/drawing/2014/main" id="{1CD4E883-0005-5641-915D-92ACA1B7BEA8}"/>
              </a:ext>
            </a:extLst>
          </p:cNvPr>
          <p:cNvSpPr>
            <a:spLocks noGrp="1"/>
          </p:cNvSpPr>
          <p:nvPr>
            <p:ph type="body" sz="quarter" idx="12" hasCustomPrompt="1"/>
          </p:nvPr>
        </p:nvSpPr>
        <p:spPr>
          <a:xfrm>
            <a:off x="6597517" y="1356889"/>
            <a:ext cx="4748765" cy="588009"/>
          </a:xfrm>
          <a:prstGeom prst="rect">
            <a:avLst/>
          </a:prstGeom>
          <a:solidFill>
            <a:srgbClr val="92D050"/>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aseline="0">
                <a:solidFill>
                  <a:schemeClr val="accent4"/>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PTA Meetings</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14" name="Text Placeholder 8">
            <a:extLst>
              <a:ext uri="{FF2B5EF4-FFF2-40B4-BE49-F238E27FC236}">
                <a16:creationId xmlns:a16="http://schemas.microsoft.com/office/drawing/2014/main" id="{52F058E4-F206-D04E-BCF6-8208B8DBB782}"/>
              </a:ext>
            </a:extLst>
          </p:cNvPr>
          <p:cNvSpPr>
            <a:spLocks noGrp="1"/>
          </p:cNvSpPr>
          <p:nvPr>
            <p:ph type="body" sz="quarter" idx="13" hasCustomPrompt="1"/>
          </p:nvPr>
        </p:nvSpPr>
        <p:spPr>
          <a:xfrm>
            <a:off x="6597518" y="2069271"/>
            <a:ext cx="4748765" cy="4304848"/>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chemeClr val="tx1">
                    <a:lumMod val="75000"/>
                    <a:lumOff val="25000"/>
                  </a:schemeClr>
                </a:solidFill>
              </a:defRPr>
            </a:lvl1pPr>
          </a:lstStyle>
          <a:p>
            <a:r>
              <a:rPr lang="en-US" dirty="0"/>
              <a:t>add item</a:t>
            </a:r>
          </a:p>
          <a:p>
            <a:r>
              <a:rPr lang="en-US" dirty="0"/>
              <a:t>add item</a:t>
            </a:r>
          </a:p>
          <a:p>
            <a:r>
              <a:rPr lang="en-US" dirty="0"/>
              <a:t>add item</a:t>
            </a:r>
          </a:p>
          <a:p>
            <a:pPr lvl="0"/>
            <a:endParaRPr lang="en-US" dirty="0"/>
          </a:p>
        </p:txBody>
      </p:sp>
      <p:pic>
        <p:nvPicPr>
          <p:cNvPr id="11" name="Picture 10">
            <a:extLst>
              <a:ext uri="{FF2B5EF4-FFF2-40B4-BE49-F238E27FC236}">
                <a16:creationId xmlns:a16="http://schemas.microsoft.com/office/drawing/2014/main" id="{752070E8-63E4-4E95-8200-B6AD92A90613}"/>
              </a:ext>
            </a:extLst>
          </p:cNvPr>
          <p:cNvPicPr>
            <a:picLocks noChangeAspect="1"/>
          </p:cNvPicPr>
          <p:nvPr userDrawn="1"/>
        </p:nvPicPr>
        <p:blipFill rotWithShape="1">
          <a:blip r:embed="rId2"/>
          <a:srcRect l="30181" r="16686"/>
          <a:stretch/>
        </p:blipFill>
        <p:spPr>
          <a:xfrm>
            <a:off x="0" y="-10600"/>
            <a:ext cx="12192000" cy="1196412"/>
          </a:xfrm>
          <a:prstGeom prst="rect">
            <a:avLst/>
          </a:prstGeom>
        </p:spPr>
      </p:pic>
      <p:sp>
        <p:nvSpPr>
          <p:cNvPr id="4" name="TextBox 3">
            <a:extLst>
              <a:ext uri="{FF2B5EF4-FFF2-40B4-BE49-F238E27FC236}">
                <a16:creationId xmlns:a16="http://schemas.microsoft.com/office/drawing/2014/main" id="{1BEF836C-ACDC-44CE-B422-632315FDD426}"/>
              </a:ext>
            </a:extLst>
          </p:cNvPr>
          <p:cNvSpPr txBox="1"/>
          <p:nvPr userDrawn="1"/>
        </p:nvSpPr>
        <p:spPr>
          <a:xfrm>
            <a:off x="242371" y="231354"/>
            <a:ext cx="5585552" cy="769441"/>
          </a:xfrm>
          <a:prstGeom prst="rect">
            <a:avLst/>
          </a:prstGeom>
          <a:noFill/>
        </p:spPr>
        <p:txBody>
          <a:bodyPr wrap="square" rtlCol="0">
            <a:spAutoFit/>
          </a:bodyPr>
          <a:lstStyle/>
          <a:p>
            <a:r>
              <a:rPr lang="en-US" sz="4400" dirty="0"/>
              <a:t>Value of PTA</a:t>
            </a:r>
          </a:p>
        </p:txBody>
      </p:sp>
      <p:sp>
        <p:nvSpPr>
          <p:cNvPr id="12" name="Picture Placeholder 6">
            <a:extLst>
              <a:ext uri="{FF2B5EF4-FFF2-40B4-BE49-F238E27FC236}">
                <a16:creationId xmlns:a16="http://schemas.microsoft.com/office/drawing/2014/main" id="{53258F2F-4138-46F2-B65F-F41E58E2CD02}"/>
              </a:ext>
            </a:extLst>
          </p:cNvPr>
          <p:cNvSpPr>
            <a:spLocks noGrp="1"/>
          </p:cNvSpPr>
          <p:nvPr>
            <p:ph type="pic" sz="quarter" idx="16" hasCustomPrompt="1"/>
          </p:nvPr>
        </p:nvSpPr>
        <p:spPr>
          <a:xfrm>
            <a:off x="10654229" y="108798"/>
            <a:ext cx="1399142" cy="1037538"/>
          </a:xfrm>
        </p:spPr>
        <p:txBody>
          <a:bodyPr>
            <a:normAutofit/>
          </a:bodyPr>
          <a:lstStyle>
            <a:lvl1pPr marL="0" indent="0" algn="ctr">
              <a:buNone/>
              <a:defRPr sz="1000" b="1">
                <a:solidFill>
                  <a:schemeClr val="bg2">
                    <a:lumMod val="10000"/>
                  </a:schemeClr>
                </a:solidFill>
              </a:defRPr>
            </a:lvl1pPr>
          </a:lstStyle>
          <a:p>
            <a:r>
              <a:rPr lang="en-US" dirty="0"/>
              <a:t>ADD PTA LOGO</a:t>
            </a:r>
          </a:p>
          <a:p>
            <a:endParaRPr lang="en-US" dirty="0"/>
          </a:p>
        </p:txBody>
      </p:sp>
    </p:spTree>
    <p:extLst>
      <p:ext uri="{BB962C8B-B14F-4D97-AF65-F5344CB8AC3E}">
        <p14:creationId xmlns:p14="http://schemas.microsoft.com/office/powerpoint/2010/main" val="454319206"/>
      </p:ext>
    </p:extLst>
  </p:cSld>
  <p:clrMapOvr>
    <a:masterClrMapping/>
  </p:clrMapOvr>
  <mc:AlternateContent xmlns:mc="http://schemas.openxmlformats.org/markup-compatibility/2006" xmlns:p14="http://schemas.microsoft.com/office/powerpoint/2010/main">
    <mc:Choice Requires="p14">
      <p:transition spd="med" p14:dur="700" advClick="0" advTm="14000">
        <p:fade/>
      </p:transition>
    </mc:Choice>
    <mc:Fallback xmlns="">
      <p:transition spd="med"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fade">
                                      <p:cBhvr>
                                        <p:cTn id="27" dur="500"/>
                                        <p:tgtEl>
                                          <p:spTgt spid="13">
                                            <p:bg/>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fade">
                                      <p:cBhvr>
                                        <p:cTn id="39" dur="500"/>
                                        <p:tgtEl>
                                          <p:spTgt spid="14">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fade">
                                      <p:cBhvr>
                                        <p:cTn id="4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build="p" animBg="1">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7275AC-DC3C-0445-B042-B721CABD6C93}"/>
              </a:ext>
            </a:extLst>
          </p:cNvPr>
          <p:cNvPicPr>
            <a:picLocks noChangeAspect="1"/>
          </p:cNvPicPr>
          <p:nvPr userDrawn="1"/>
        </p:nvPicPr>
        <p:blipFill rotWithShape="1">
          <a:blip r:embed="rId2"/>
          <a:srcRect r="17500"/>
          <a:stretch/>
        </p:blipFill>
        <p:spPr>
          <a:xfrm>
            <a:off x="0" y="0"/>
            <a:ext cx="12192000" cy="6858000"/>
          </a:xfrm>
          <a:prstGeom prst="rect">
            <a:avLst/>
          </a:prstGeom>
        </p:spPr>
      </p:pic>
      <p:sp>
        <p:nvSpPr>
          <p:cNvPr id="2" name="Title 1"/>
          <p:cNvSpPr>
            <a:spLocks noGrp="1"/>
          </p:cNvSpPr>
          <p:nvPr>
            <p:ph type="title" hasCustomPrompt="1"/>
          </p:nvPr>
        </p:nvSpPr>
        <p:spPr>
          <a:xfrm>
            <a:off x="220337" y="241346"/>
            <a:ext cx="9011684" cy="1143000"/>
          </a:xfrm>
        </p:spPr>
        <p:txBody>
          <a:bodyPr/>
          <a:lstStyle>
            <a:lvl1pPr algn="l">
              <a:defRPr>
                <a:solidFill>
                  <a:schemeClr val="bg1"/>
                </a:solidFill>
              </a:defRPr>
            </a:lvl1pPr>
          </a:lstStyle>
          <a:p>
            <a:r>
              <a:rPr lang="en-US" dirty="0"/>
              <a:t>Family Resources</a:t>
            </a:r>
          </a:p>
        </p:txBody>
      </p:sp>
      <p:sp>
        <p:nvSpPr>
          <p:cNvPr id="3" name="Content Placeholder 2"/>
          <p:cNvSpPr>
            <a:spLocks noGrp="1"/>
          </p:cNvSpPr>
          <p:nvPr>
            <p:ph sz="half" idx="1" hasCustomPrompt="1"/>
          </p:nvPr>
        </p:nvSpPr>
        <p:spPr>
          <a:xfrm>
            <a:off x="609600" y="1625691"/>
            <a:ext cx="5384800" cy="4525963"/>
          </a:xfrm>
        </p:spPr>
        <p:txBody>
          <a:bodyPr/>
          <a:lstStyle>
            <a:lvl1pPr marL="0" indent="0" algn="ctr">
              <a:buNone/>
              <a:defRPr sz="3600">
                <a:solidFill>
                  <a:schemeClr val="accent4"/>
                </a:solidFill>
              </a:defRPr>
            </a:lvl1pPr>
            <a:lvl2pPr algn="ct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School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96000" y="1625691"/>
            <a:ext cx="5384800" cy="4525963"/>
          </a:xfrm>
        </p:spPr>
        <p:txBody>
          <a:bodyPr/>
          <a:lstStyle>
            <a:lvl1pPr marL="0" indent="0" algn="ctr">
              <a:buNone/>
              <a:defRPr sz="3600">
                <a:solidFill>
                  <a:schemeClr val="accent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Community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4CA1DF4D-7CCB-4D15-9530-3B5C229527A8}"/>
              </a:ext>
            </a:extLst>
          </p:cNvPr>
          <p:cNvSpPr>
            <a:spLocks noGrp="1"/>
          </p:cNvSpPr>
          <p:nvPr>
            <p:ph type="pic" sz="quarter" idx="16" hasCustomPrompt="1"/>
          </p:nvPr>
        </p:nvSpPr>
        <p:spPr>
          <a:xfrm>
            <a:off x="10572521" y="283642"/>
            <a:ext cx="1399142" cy="1037538"/>
          </a:xfrm>
        </p:spPr>
        <p:txBody>
          <a:bodyPr>
            <a:normAutofit/>
          </a:bodyPr>
          <a:lstStyle>
            <a:lvl1pPr marL="0" indent="0" algn="ctr">
              <a:buNone/>
              <a:defRPr sz="1000" b="1">
                <a:solidFill>
                  <a:schemeClr val="bg2">
                    <a:lumMod val="10000"/>
                  </a:schemeClr>
                </a:solidFill>
              </a:defRPr>
            </a:lvl1pPr>
          </a:lstStyle>
          <a:p>
            <a:r>
              <a:rPr lang="en-US" dirty="0"/>
              <a:t>ADD PTA LOGO</a:t>
            </a:r>
          </a:p>
          <a:p>
            <a:endParaRPr lang="en-US" dirty="0"/>
          </a:p>
        </p:txBody>
      </p:sp>
    </p:spTree>
    <p:extLst>
      <p:ext uri="{BB962C8B-B14F-4D97-AF65-F5344CB8AC3E}">
        <p14:creationId xmlns:p14="http://schemas.microsoft.com/office/powerpoint/2010/main" val="357582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7275AC-DC3C-0445-B042-B721CABD6C93}"/>
              </a:ext>
            </a:extLst>
          </p:cNvPr>
          <p:cNvPicPr>
            <a:picLocks noChangeAspect="1"/>
          </p:cNvPicPr>
          <p:nvPr userDrawn="1"/>
        </p:nvPicPr>
        <p:blipFill rotWithShape="1">
          <a:blip r:embed="rId2"/>
          <a:srcRect r="18313"/>
          <a:stretch/>
        </p:blipFill>
        <p:spPr>
          <a:xfrm>
            <a:off x="0" y="0"/>
            <a:ext cx="12192000" cy="6858000"/>
          </a:xfrm>
          <a:prstGeom prst="rect">
            <a:avLst/>
          </a:prstGeom>
        </p:spPr>
      </p:pic>
      <p:sp>
        <p:nvSpPr>
          <p:cNvPr id="2" name="Title 1"/>
          <p:cNvSpPr>
            <a:spLocks noGrp="1"/>
          </p:cNvSpPr>
          <p:nvPr>
            <p:ph type="title" hasCustomPrompt="1"/>
          </p:nvPr>
        </p:nvSpPr>
        <p:spPr>
          <a:xfrm>
            <a:off x="609601" y="274639"/>
            <a:ext cx="9011684" cy="1143000"/>
          </a:xfrm>
        </p:spPr>
        <p:txBody>
          <a:bodyPr/>
          <a:lstStyle>
            <a:lvl1pPr algn="l">
              <a:defRPr>
                <a:solidFill>
                  <a:schemeClr val="bg1"/>
                </a:solidFill>
              </a:defRPr>
            </a:lvl1pPr>
          </a:lstStyle>
          <a:p>
            <a:r>
              <a:rPr lang="en-US" dirty="0"/>
              <a:t>Family Resources</a:t>
            </a:r>
          </a:p>
        </p:txBody>
      </p:sp>
      <p:sp>
        <p:nvSpPr>
          <p:cNvPr id="3" name="Content Placeholder 2"/>
          <p:cNvSpPr>
            <a:spLocks noGrp="1"/>
          </p:cNvSpPr>
          <p:nvPr>
            <p:ph sz="half" idx="1" hasCustomPrompt="1"/>
          </p:nvPr>
        </p:nvSpPr>
        <p:spPr>
          <a:xfrm>
            <a:off x="609600" y="1600201"/>
            <a:ext cx="5384800" cy="4525963"/>
          </a:xfrm>
        </p:spPr>
        <p:txBody>
          <a:bodyPr/>
          <a:lstStyle>
            <a:lvl1pPr marL="0" indent="0" algn="ctr">
              <a:buNone/>
              <a:defRPr sz="3600">
                <a:solidFill>
                  <a:schemeClr val="accent4"/>
                </a:solidFill>
              </a:defRPr>
            </a:lvl1pPr>
            <a:lvl2pPr algn="ct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State PTA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marL="0" indent="0" algn="ctr">
              <a:buNone/>
              <a:defRPr sz="3600">
                <a:solidFill>
                  <a:schemeClr val="accent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National PTA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6">
            <a:extLst>
              <a:ext uri="{FF2B5EF4-FFF2-40B4-BE49-F238E27FC236}">
                <a16:creationId xmlns:a16="http://schemas.microsoft.com/office/drawing/2014/main" id="{BF1FE1CC-6D91-4506-8B03-0881A184DD4A}"/>
              </a:ext>
            </a:extLst>
          </p:cNvPr>
          <p:cNvSpPr>
            <a:spLocks noGrp="1"/>
          </p:cNvSpPr>
          <p:nvPr>
            <p:ph type="pic" sz="quarter" idx="16" hasCustomPrompt="1"/>
          </p:nvPr>
        </p:nvSpPr>
        <p:spPr>
          <a:xfrm>
            <a:off x="10544061" y="274639"/>
            <a:ext cx="1399142" cy="1037538"/>
          </a:xfrm>
        </p:spPr>
        <p:txBody>
          <a:bodyPr>
            <a:normAutofit/>
          </a:bodyPr>
          <a:lstStyle>
            <a:lvl1pPr marL="0" indent="0" algn="ctr">
              <a:buNone/>
              <a:defRPr sz="1000" b="1">
                <a:solidFill>
                  <a:schemeClr val="bg2">
                    <a:lumMod val="10000"/>
                  </a:schemeClr>
                </a:solidFill>
              </a:defRPr>
            </a:lvl1pPr>
          </a:lstStyle>
          <a:p>
            <a:r>
              <a:rPr lang="en-US" dirty="0"/>
              <a:t>ADD PTA LOGO</a:t>
            </a:r>
          </a:p>
          <a:p>
            <a:endParaRPr lang="en-US" dirty="0"/>
          </a:p>
        </p:txBody>
      </p:sp>
    </p:spTree>
    <p:extLst>
      <p:ext uri="{BB962C8B-B14F-4D97-AF65-F5344CB8AC3E}">
        <p14:creationId xmlns:p14="http://schemas.microsoft.com/office/powerpoint/2010/main" val="300982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086F3B-BD64-0542-B943-E4920DC59E35}"/>
              </a:ext>
            </a:extLst>
          </p:cNvPr>
          <p:cNvSpPr/>
          <p:nvPr userDrawn="1"/>
        </p:nvSpPr>
        <p:spPr>
          <a:xfrm>
            <a:off x="0" y="1"/>
            <a:ext cx="12192000"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6F30A0"/>
              </a:solidFill>
            </a:endParaRPr>
          </a:p>
        </p:txBody>
      </p:sp>
      <p:sp>
        <p:nvSpPr>
          <p:cNvPr id="7" name="Picture Placeholder 6">
            <a:extLst>
              <a:ext uri="{FF2B5EF4-FFF2-40B4-BE49-F238E27FC236}">
                <a16:creationId xmlns:a16="http://schemas.microsoft.com/office/drawing/2014/main" id="{B6667747-173A-1149-AC92-450CF37A8216}"/>
              </a:ext>
            </a:extLst>
          </p:cNvPr>
          <p:cNvSpPr>
            <a:spLocks noGrp="1"/>
          </p:cNvSpPr>
          <p:nvPr>
            <p:ph type="pic" sz="quarter" idx="13" hasCustomPrompt="1"/>
          </p:nvPr>
        </p:nvSpPr>
        <p:spPr>
          <a:xfrm>
            <a:off x="6771563" y="720719"/>
            <a:ext cx="4782179" cy="5418382"/>
          </a:xfrm>
          <a:prstGeom prst="rect">
            <a:avLst/>
          </a:prstGeom>
          <a:solidFill>
            <a:schemeClr val="bg1">
              <a:lumMod val="85000"/>
            </a:schemeClr>
          </a:solidFill>
        </p:spPr>
        <p:txBody>
          <a:bodyPr/>
          <a:lstStyle>
            <a:lvl1pPr marL="212635" marR="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lvl1pPr>
          </a:lstStyle>
          <a:p>
            <a:pPr marL="212635" marR="0" lvl="0" indent="-212635" algn="l" defTabSz="850541" rtl="0" eaLnBrk="1" fontAlgn="auto" latinLnBrk="0" hangingPunct="1">
              <a:lnSpc>
                <a:spcPct val="90000"/>
              </a:lnSpc>
              <a:spcBef>
                <a:spcPts val="930"/>
              </a:spcBef>
              <a:spcAft>
                <a:spcPts val="0"/>
              </a:spcAft>
              <a:buClrTx/>
              <a:buSzTx/>
              <a:buFont typeface="Arial" panose="020B0604020202020204" pitchFamily="34" charset="0"/>
              <a:buChar char="•"/>
              <a:tabLst/>
              <a:defRPr/>
            </a:pPr>
            <a:r>
              <a:rPr lang="en-US"/>
              <a:t>Photo</a:t>
            </a:r>
          </a:p>
          <a:p>
            <a:endParaRPr lang="en-US"/>
          </a:p>
        </p:txBody>
      </p:sp>
      <p:sp>
        <p:nvSpPr>
          <p:cNvPr id="18" name="TextBox 17">
            <a:extLst>
              <a:ext uri="{FF2B5EF4-FFF2-40B4-BE49-F238E27FC236}">
                <a16:creationId xmlns:a16="http://schemas.microsoft.com/office/drawing/2014/main" id="{8A6B33DB-EE7A-5145-88C8-290B6278C8F1}"/>
              </a:ext>
            </a:extLst>
          </p:cNvPr>
          <p:cNvSpPr txBox="1"/>
          <p:nvPr userDrawn="1"/>
        </p:nvSpPr>
        <p:spPr>
          <a:xfrm>
            <a:off x="430873" y="2452191"/>
            <a:ext cx="5987211" cy="1742015"/>
          </a:xfrm>
          <a:prstGeom prst="rect">
            <a:avLst/>
          </a:prstGeom>
          <a:noFill/>
        </p:spPr>
        <p:txBody>
          <a:bodyPr wrap="square" rtlCol="0">
            <a:spAutoFit/>
          </a:bodyPr>
          <a:lstStyle/>
          <a:p>
            <a:r>
              <a:rPr lang="en-US" sz="1920">
                <a:solidFill>
                  <a:schemeClr val="bg1"/>
                </a:solidFill>
                <a:latin typeface="Arial" panose="020B0604020202020204" pitchFamily="34" charset="0"/>
                <a:cs typeface="Arial" panose="020B0604020202020204" pitchFamily="34" charset="0"/>
              </a:rPr>
              <a:t>We depend on support from parents. Any amount of time you can give can make a world of difference for your child. While volunteering is never mandatory for PTA members, if you would like to get involved, opportunities include: </a:t>
            </a:r>
          </a:p>
          <a:p>
            <a:endParaRPr lang="en-US" sz="1120">
              <a:solidFill>
                <a:schemeClr val="bg1"/>
              </a:solidFill>
              <a:latin typeface="Arial" panose="020B0604020202020204" pitchFamily="34" charset="0"/>
              <a:cs typeface="Arial" panose="020B0604020202020204" pitchFamily="34" charset="0"/>
            </a:endParaRPr>
          </a:p>
        </p:txBody>
      </p:sp>
      <p:sp>
        <p:nvSpPr>
          <p:cNvPr id="19" name="Text Placeholder 2">
            <a:extLst>
              <a:ext uri="{FF2B5EF4-FFF2-40B4-BE49-F238E27FC236}">
                <a16:creationId xmlns:a16="http://schemas.microsoft.com/office/drawing/2014/main" id="{5BE4BC6A-F5CA-A144-B407-08A09226A320}"/>
              </a:ext>
            </a:extLst>
          </p:cNvPr>
          <p:cNvSpPr>
            <a:spLocks noGrp="1"/>
          </p:cNvSpPr>
          <p:nvPr>
            <p:ph type="body" sz="quarter" idx="16" hasCustomPrompt="1"/>
          </p:nvPr>
        </p:nvSpPr>
        <p:spPr>
          <a:xfrm>
            <a:off x="589152" y="4262880"/>
            <a:ext cx="5991013" cy="1268922"/>
          </a:xfrm>
          <a:prstGeom prst="rect">
            <a:avLst/>
          </a:prstGeom>
        </p:spPr>
        <p:txBody>
          <a:bodyPr/>
          <a:lstStyle>
            <a:lvl1pPr marL="0" indent="0">
              <a:lnSpc>
                <a:spcPts val="1344"/>
              </a:lnSpc>
              <a:buNone/>
              <a:defRPr sz="1920">
                <a:solidFill>
                  <a:schemeClr val="bg1"/>
                </a:solidFill>
              </a:defRPr>
            </a:lvl1pPr>
          </a:lstStyle>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a:p>
            <a:r>
              <a:rPr lang="en-US">
                <a:solidFill>
                  <a:schemeClr val="bg1"/>
                </a:solidFill>
                <a:latin typeface="Arial" panose="020B0604020202020204" pitchFamily="34" charset="0"/>
                <a:cs typeface="Arial" panose="020B0604020202020204" pitchFamily="34" charset="0"/>
              </a:rPr>
              <a:t> • &lt;INSERT LOCAL PTA EXAMPLE&gt;</a:t>
            </a:r>
          </a:p>
        </p:txBody>
      </p:sp>
      <p:pic>
        <p:nvPicPr>
          <p:cNvPr id="12" name="Picture 11">
            <a:extLst>
              <a:ext uri="{FF2B5EF4-FFF2-40B4-BE49-F238E27FC236}">
                <a16:creationId xmlns:a16="http://schemas.microsoft.com/office/drawing/2014/main" id="{DD53FB24-4FA6-2444-B916-55B5E6D2BE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41358"/>
          <a:stretch/>
        </p:blipFill>
        <p:spPr>
          <a:xfrm>
            <a:off x="1" y="1"/>
            <a:ext cx="12188763" cy="402168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A944066-DC4F-C74F-994E-37DAC8D5C6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45229" y="5538991"/>
            <a:ext cx="1605049" cy="1064769"/>
          </a:xfrm>
          <a:prstGeom prst="rect">
            <a:avLst/>
          </a:prstGeom>
        </p:spPr>
      </p:pic>
      <p:cxnSp>
        <p:nvCxnSpPr>
          <p:cNvPr id="15" name="Straight Connector 14">
            <a:extLst>
              <a:ext uri="{FF2B5EF4-FFF2-40B4-BE49-F238E27FC236}">
                <a16:creationId xmlns:a16="http://schemas.microsoft.com/office/drawing/2014/main" id="{77828AA5-33BA-5E47-A04D-277A56CA2DF5}"/>
              </a:ext>
            </a:extLst>
          </p:cNvPr>
          <p:cNvCxnSpPr/>
          <p:nvPr userDrawn="1"/>
        </p:nvCxnSpPr>
        <p:spPr>
          <a:xfrm>
            <a:off x="3131529" y="5509247"/>
            <a:ext cx="0" cy="10486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3">
            <a:extLst>
              <a:ext uri="{FF2B5EF4-FFF2-40B4-BE49-F238E27FC236}">
                <a16:creationId xmlns:a16="http://schemas.microsoft.com/office/drawing/2014/main" id="{4A9C888D-F27E-544D-A89D-8A60E7847388}"/>
              </a:ext>
            </a:extLst>
          </p:cNvPr>
          <p:cNvSpPr>
            <a:spLocks noGrp="1"/>
          </p:cNvSpPr>
          <p:nvPr>
            <p:ph type="pic" sz="quarter" idx="17" hasCustomPrompt="1"/>
          </p:nvPr>
        </p:nvSpPr>
        <p:spPr>
          <a:xfrm>
            <a:off x="3460297" y="5563985"/>
            <a:ext cx="1376679" cy="994018"/>
          </a:xfrm>
          <a:prstGeom prst="rect">
            <a:avLst/>
          </a:prstGeom>
          <a:solidFill>
            <a:schemeClr val="bg2"/>
          </a:solidFill>
        </p:spPr>
        <p:txBody>
          <a:bodyPr anchor="ctr" anchorCtr="0"/>
          <a:lstStyle>
            <a:lvl1pPr marL="0" indent="0" algn="ctr">
              <a:buNone/>
              <a:defRPr sz="1707"/>
            </a:lvl1pPr>
          </a:lstStyle>
          <a:p>
            <a:r>
              <a:rPr lang="en-US"/>
              <a:t>Click to Add Local PTA Logo</a:t>
            </a:r>
          </a:p>
        </p:txBody>
      </p:sp>
    </p:spTree>
    <p:extLst>
      <p:ext uri="{BB962C8B-B14F-4D97-AF65-F5344CB8AC3E}">
        <p14:creationId xmlns:p14="http://schemas.microsoft.com/office/powerpoint/2010/main" val="1445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07477F"/>
                </a:solidFill>
                <a:latin typeface="Arial" panose="020B0604020202020204" pitchFamily="34" charset="0"/>
                <a:cs typeface="Arial" panose="020B0604020202020204" pitchFamily="34" charset="0"/>
              </a:defRPr>
            </a:lvl1pPr>
          </a:lstStyle>
          <a:p>
            <a:fld id="{2863DAC3-31B8-D34A-8E2D-3771CE59B9C5}" type="datetimeFigureOut">
              <a:rPr lang="en-US" smtClean="0"/>
              <a:pPr/>
              <a:t>5/15/2021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marL="0" marR="0" indent="0" algn="ctr" defTabSz="609585" rtl="0" eaLnBrk="1" fontAlgn="auto" latinLnBrk="0" hangingPunct="1">
              <a:lnSpc>
                <a:spcPct val="100000"/>
              </a:lnSpc>
              <a:spcBef>
                <a:spcPts val="0"/>
              </a:spcBef>
              <a:spcAft>
                <a:spcPts val="0"/>
              </a:spcAft>
              <a:buClrTx/>
              <a:buSzTx/>
              <a:buFontTx/>
              <a:buNone/>
              <a:tabLst/>
              <a:defRPr sz="1200" b="0" spc="400">
                <a:solidFill>
                  <a:srgbClr val="07477F"/>
                </a:solidFill>
              </a:defRPr>
            </a:lvl1pPr>
          </a:lstStyle>
          <a:p>
            <a:r>
              <a:rPr lang="en-US">
                <a:latin typeface="Arial"/>
                <a:cs typeface="Arial"/>
              </a:rPr>
              <a:t>NATIONAL PTA</a:t>
            </a:r>
            <a:endParaRPr lang="en-US" dirty="0">
              <a:latin typeface="Arial"/>
              <a:cs typeface="Aria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07477F"/>
                </a:solidFill>
                <a:latin typeface="Arial" panose="020B0604020202020204" pitchFamily="34" charset="0"/>
                <a:cs typeface="Arial" panose="020B0604020202020204" pitchFamily="34" charset="0"/>
              </a:defRPr>
            </a:lvl1pPr>
          </a:lstStyle>
          <a:p>
            <a:fld id="{110C895B-76A7-7C4B-83A9-DD78C805722C}" type="slidenum">
              <a:rPr lang="en-US" smtClean="0"/>
              <a:pPr/>
              <a:t>‹#›</a:t>
            </a:fld>
            <a:endParaRPr lang="en-US" dirty="0"/>
          </a:p>
        </p:txBody>
      </p:sp>
    </p:spTree>
    <p:extLst>
      <p:ext uri="{BB962C8B-B14F-4D97-AF65-F5344CB8AC3E}">
        <p14:creationId xmlns:p14="http://schemas.microsoft.com/office/powerpoint/2010/main" val="2448426561"/>
      </p:ext>
    </p:extLst>
  </p:cSld>
  <p:clrMap bg1="lt1" tx1="dk1" bg2="lt2" tx2="dk2" accent1="accent1" accent2="accent2" accent3="accent3" accent4="accent4" accent5="accent5" accent6="accent6" hlink="hlink" folHlink="folHlink"/>
  <p:sldLayoutIdLst>
    <p:sldLayoutId id="2147483694" r:id="rId1"/>
    <p:sldLayoutId id="2147483711" r:id="rId2"/>
    <p:sldLayoutId id="2147483712" r:id="rId3"/>
    <p:sldLayoutId id="2147483713" r:id="rId4"/>
    <p:sldLayoutId id="2147483717" r:id="rId5"/>
    <p:sldLayoutId id="2147483747" r:id="rId6"/>
    <p:sldLayoutId id="2147483701" r:id="rId7"/>
    <p:sldLayoutId id="2147483744" r:id="rId8"/>
    <p:sldLayoutId id="2147483670" r:id="rId9"/>
    <p:sldLayoutId id="2147483719" r:id="rId10"/>
    <p:sldLayoutId id="2147483750" r:id="rId11"/>
    <p:sldLayoutId id="2147483705" r:id="rId12"/>
    <p:sldLayoutId id="2147483752" r:id="rId13"/>
    <p:sldLayoutId id="2147483696" r:id="rId14"/>
    <p:sldLayoutId id="2147483700" r:id="rId15"/>
    <p:sldLayoutId id="2147483703" r:id="rId16"/>
    <p:sldLayoutId id="2147483704" r:id="rId17"/>
    <p:sldLayoutId id="2147483706" r:id="rId18"/>
    <p:sldLayoutId id="2147483709" r:id="rId19"/>
    <p:sldLayoutId id="2147483751" r:id="rId20"/>
  </p:sldLayoutIdLst>
  <mc:AlternateContent xmlns:mc="http://schemas.openxmlformats.org/markup-compatibility/2006" xmlns:p14="http://schemas.microsoft.com/office/powerpoint/2010/main">
    <mc:Choice Requires="p14">
      <p:transition spd="med" p14:dur="700">
        <p:fade/>
      </p:transition>
    </mc:Choice>
    <mc:Fallback xmlns="">
      <p:transition spd="med" advClick="0" advTm="7000">
        <p:fade/>
      </p:transition>
    </mc:Fallback>
  </mc:AlternateContent>
  <p:txStyles>
    <p:titleStyle>
      <a:lvl1pPr algn="ctr" defTabSz="457189"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2831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850541" rtl="0" eaLnBrk="1" latinLnBrk="0" hangingPunct="1">
        <a:lnSpc>
          <a:spcPct val="90000"/>
        </a:lnSpc>
        <a:spcBef>
          <a:spcPct val="0"/>
        </a:spcBef>
        <a:buNone/>
        <a:defRPr sz="4093" kern="1200">
          <a:solidFill>
            <a:schemeClr val="tx1"/>
          </a:solidFill>
          <a:latin typeface="+mj-lt"/>
          <a:ea typeface="+mj-ea"/>
          <a:cs typeface="+mj-cs"/>
        </a:defRPr>
      </a:lvl1pPr>
    </p:titleStyle>
    <p:bodyStyle>
      <a:lvl1pPr marL="212635" indent="-212635" algn="l" defTabSz="850541" rtl="0" eaLnBrk="1" latinLnBrk="0" hangingPunct="1">
        <a:lnSpc>
          <a:spcPct val="90000"/>
        </a:lnSpc>
        <a:spcBef>
          <a:spcPts val="930"/>
        </a:spcBef>
        <a:buFont typeface="Arial" panose="020B0604020202020204" pitchFamily="34" charset="0"/>
        <a:buChar char="•"/>
        <a:defRPr sz="2605" kern="1200">
          <a:solidFill>
            <a:schemeClr val="tx1"/>
          </a:solidFill>
          <a:latin typeface="+mn-lt"/>
          <a:ea typeface="+mn-ea"/>
          <a:cs typeface="+mn-cs"/>
        </a:defRPr>
      </a:lvl1pPr>
      <a:lvl2pPr marL="637906" indent="-212635" algn="l" defTabSz="850541" rtl="0" eaLnBrk="1" latinLnBrk="0" hangingPunct="1">
        <a:lnSpc>
          <a:spcPct val="90000"/>
        </a:lnSpc>
        <a:spcBef>
          <a:spcPts val="465"/>
        </a:spcBef>
        <a:buFont typeface="Arial" panose="020B0604020202020204" pitchFamily="34" charset="0"/>
        <a:buChar char="•"/>
        <a:defRPr sz="2233" kern="1200">
          <a:solidFill>
            <a:schemeClr val="tx1"/>
          </a:solidFill>
          <a:latin typeface="+mn-lt"/>
          <a:ea typeface="+mn-ea"/>
          <a:cs typeface="+mn-cs"/>
        </a:defRPr>
      </a:lvl2pPr>
      <a:lvl3pPr marL="1063176" indent="-212635" algn="l" defTabSz="850541" rtl="0" eaLnBrk="1" latinLnBrk="0" hangingPunct="1">
        <a:lnSpc>
          <a:spcPct val="90000"/>
        </a:lnSpc>
        <a:spcBef>
          <a:spcPts val="465"/>
        </a:spcBef>
        <a:buFont typeface="Arial" panose="020B0604020202020204" pitchFamily="34" charset="0"/>
        <a:buChar char="•"/>
        <a:defRPr sz="1860" kern="1200">
          <a:solidFill>
            <a:schemeClr val="tx1"/>
          </a:solidFill>
          <a:latin typeface="+mn-lt"/>
          <a:ea typeface="+mn-ea"/>
          <a:cs typeface="+mn-cs"/>
        </a:defRPr>
      </a:lvl3pPr>
      <a:lvl4pPr marL="1488445"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4pPr>
      <a:lvl5pPr marL="1913716"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5pPr>
      <a:lvl6pPr marL="2338986"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6pPr>
      <a:lvl7pPr marL="2764257"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7pPr>
      <a:lvl8pPr marL="3189527"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8pPr>
      <a:lvl9pPr marL="3614797"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9pPr>
    </p:bodyStyle>
    <p:otherStyle>
      <a:defPPr>
        <a:defRPr lang="en-US"/>
      </a:defPPr>
      <a:lvl1pPr marL="0" algn="l" defTabSz="850541" rtl="0" eaLnBrk="1" latinLnBrk="0" hangingPunct="1">
        <a:defRPr sz="1675" kern="1200">
          <a:solidFill>
            <a:schemeClr val="tx1"/>
          </a:solidFill>
          <a:latin typeface="+mn-lt"/>
          <a:ea typeface="+mn-ea"/>
          <a:cs typeface="+mn-cs"/>
        </a:defRPr>
      </a:lvl1pPr>
      <a:lvl2pPr marL="425270" algn="l" defTabSz="850541" rtl="0" eaLnBrk="1" latinLnBrk="0" hangingPunct="1">
        <a:defRPr sz="1675" kern="1200">
          <a:solidFill>
            <a:schemeClr val="tx1"/>
          </a:solidFill>
          <a:latin typeface="+mn-lt"/>
          <a:ea typeface="+mn-ea"/>
          <a:cs typeface="+mn-cs"/>
        </a:defRPr>
      </a:lvl2pPr>
      <a:lvl3pPr marL="850541" algn="l" defTabSz="850541" rtl="0" eaLnBrk="1" latinLnBrk="0" hangingPunct="1">
        <a:defRPr sz="1675" kern="1200">
          <a:solidFill>
            <a:schemeClr val="tx1"/>
          </a:solidFill>
          <a:latin typeface="+mn-lt"/>
          <a:ea typeface="+mn-ea"/>
          <a:cs typeface="+mn-cs"/>
        </a:defRPr>
      </a:lvl3pPr>
      <a:lvl4pPr marL="1275811" algn="l" defTabSz="850541" rtl="0" eaLnBrk="1" latinLnBrk="0" hangingPunct="1">
        <a:defRPr sz="1675" kern="1200">
          <a:solidFill>
            <a:schemeClr val="tx1"/>
          </a:solidFill>
          <a:latin typeface="+mn-lt"/>
          <a:ea typeface="+mn-ea"/>
          <a:cs typeface="+mn-cs"/>
        </a:defRPr>
      </a:lvl4pPr>
      <a:lvl5pPr marL="1701081" algn="l" defTabSz="850541" rtl="0" eaLnBrk="1" latinLnBrk="0" hangingPunct="1">
        <a:defRPr sz="1675" kern="1200">
          <a:solidFill>
            <a:schemeClr val="tx1"/>
          </a:solidFill>
          <a:latin typeface="+mn-lt"/>
          <a:ea typeface="+mn-ea"/>
          <a:cs typeface="+mn-cs"/>
        </a:defRPr>
      </a:lvl5pPr>
      <a:lvl6pPr marL="2126351" algn="l" defTabSz="850541" rtl="0" eaLnBrk="1" latinLnBrk="0" hangingPunct="1">
        <a:defRPr sz="1675" kern="1200">
          <a:solidFill>
            <a:schemeClr val="tx1"/>
          </a:solidFill>
          <a:latin typeface="+mn-lt"/>
          <a:ea typeface="+mn-ea"/>
          <a:cs typeface="+mn-cs"/>
        </a:defRPr>
      </a:lvl6pPr>
      <a:lvl7pPr marL="2551621" algn="l" defTabSz="850541" rtl="0" eaLnBrk="1" latinLnBrk="0" hangingPunct="1">
        <a:defRPr sz="1675" kern="1200">
          <a:solidFill>
            <a:schemeClr val="tx1"/>
          </a:solidFill>
          <a:latin typeface="+mn-lt"/>
          <a:ea typeface="+mn-ea"/>
          <a:cs typeface="+mn-cs"/>
        </a:defRPr>
      </a:lvl7pPr>
      <a:lvl8pPr marL="2976892" algn="l" defTabSz="850541" rtl="0" eaLnBrk="1" latinLnBrk="0" hangingPunct="1">
        <a:defRPr sz="1675" kern="1200">
          <a:solidFill>
            <a:schemeClr val="tx1"/>
          </a:solidFill>
          <a:latin typeface="+mn-lt"/>
          <a:ea typeface="+mn-ea"/>
          <a:cs typeface="+mn-cs"/>
        </a:defRPr>
      </a:lvl8pPr>
      <a:lvl9pPr marL="3402162" algn="l" defTabSz="850541" rtl="0" eaLnBrk="1" latinLnBrk="0" hangingPunct="1">
        <a:defRPr sz="1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ta.org/home/family-resources/parent-resources" TargetMode="External"/><Relationship Id="rId7" Type="http://schemas.openxmlformats.org/officeDocument/2006/relationships/hyperlink" Target="https://www.pta.org/center-for-family-engagement/notes-from-the-backpac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pta.org/home/family-resources/Special-Education-Toolkit" TargetMode="External"/><Relationship Id="rId5" Type="http://schemas.openxmlformats.org/officeDocument/2006/relationships/hyperlink" Target="https://www.pta.org/home/programs/mental-health" TargetMode="External"/><Relationship Id="rId4" Type="http://schemas.openxmlformats.org/officeDocument/2006/relationships/hyperlink" Target="https://www.pta.org/home/family-resources/Family-Guid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8AAB5D-D988-4621-B394-DCF48659D8EA}"/>
              </a:ext>
            </a:extLst>
          </p:cNvPr>
          <p:cNvSpPr>
            <a:spLocks noGrp="1"/>
          </p:cNvSpPr>
          <p:nvPr>
            <p:ph type="body" sz="quarter" idx="10"/>
          </p:nvPr>
        </p:nvSpPr>
        <p:spPr>
          <a:xfrm>
            <a:off x="5283200" y="2656417"/>
            <a:ext cx="6711575" cy="1267883"/>
          </a:xfrm>
        </p:spPr>
        <p:txBody>
          <a:bodyPr>
            <a:normAutofit/>
          </a:bodyPr>
          <a:lstStyle/>
          <a:p>
            <a:r>
              <a:rPr lang="en-US" sz="4400" dirty="0"/>
              <a:t>Welcome Back to PTA!</a:t>
            </a:r>
          </a:p>
        </p:txBody>
      </p:sp>
    </p:spTree>
    <p:extLst>
      <p:ext uri="{BB962C8B-B14F-4D97-AF65-F5344CB8AC3E}">
        <p14:creationId xmlns:p14="http://schemas.microsoft.com/office/powerpoint/2010/main" val="18744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ADFF82-9E89-AF4E-8B60-5551CAA4FCDB}"/>
              </a:ext>
            </a:extLst>
          </p:cNvPr>
          <p:cNvSpPr>
            <a:spLocks noGrp="1"/>
          </p:cNvSpPr>
          <p:nvPr>
            <p:ph type="body" sz="quarter" idx="16"/>
          </p:nvPr>
        </p:nvSpPr>
        <p:spPr>
          <a:xfrm>
            <a:off x="6536889" y="879009"/>
            <a:ext cx="5100811" cy="4748917"/>
          </a:xfrm>
        </p:spPr>
        <p:txBody>
          <a:bodyPr>
            <a:normAutofit/>
          </a:bodyPr>
          <a:lstStyle>
            <a:defPPr>
              <a:defRPr lang="en-US"/>
            </a:defPPr>
            <a:lvl1pPr marL="0" algn="l" defTabSz="500223" rtl="0" eaLnBrk="1" latinLnBrk="0" hangingPunct="1">
              <a:defRPr sz="1969" kern="1200">
                <a:solidFill>
                  <a:schemeClr val="tx1"/>
                </a:solidFill>
                <a:latin typeface="+mn-lt"/>
                <a:ea typeface="+mn-ea"/>
                <a:cs typeface="+mn-cs"/>
              </a:defRPr>
            </a:lvl1pPr>
            <a:lvl2pPr marL="500223" algn="l" defTabSz="500223" rtl="0" eaLnBrk="1" latinLnBrk="0" hangingPunct="1">
              <a:defRPr sz="1969" kern="1200">
                <a:solidFill>
                  <a:schemeClr val="tx1"/>
                </a:solidFill>
                <a:latin typeface="+mn-lt"/>
                <a:ea typeface="+mn-ea"/>
                <a:cs typeface="+mn-cs"/>
              </a:defRPr>
            </a:lvl2pPr>
            <a:lvl3pPr marL="1000445" algn="l" defTabSz="500223" rtl="0" eaLnBrk="1" latinLnBrk="0" hangingPunct="1">
              <a:defRPr sz="1969" kern="1200">
                <a:solidFill>
                  <a:schemeClr val="tx1"/>
                </a:solidFill>
                <a:latin typeface="+mn-lt"/>
                <a:ea typeface="+mn-ea"/>
                <a:cs typeface="+mn-cs"/>
              </a:defRPr>
            </a:lvl3pPr>
            <a:lvl4pPr marL="1500668" algn="l" defTabSz="500223" rtl="0" eaLnBrk="1" latinLnBrk="0" hangingPunct="1">
              <a:defRPr sz="1969" kern="1200">
                <a:solidFill>
                  <a:schemeClr val="tx1"/>
                </a:solidFill>
                <a:latin typeface="+mn-lt"/>
                <a:ea typeface="+mn-ea"/>
                <a:cs typeface="+mn-cs"/>
              </a:defRPr>
            </a:lvl4pPr>
            <a:lvl5pPr marL="2000890" algn="l" defTabSz="500223" rtl="0" eaLnBrk="1" latinLnBrk="0" hangingPunct="1">
              <a:defRPr sz="1969" kern="1200">
                <a:solidFill>
                  <a:schemeClr val="tx1"/>
                </a:solidFill>
                <a:latin typeface="+mn-lt"/>
                <a:ea typeface="+mn-ea"/>
                <a:cs typeface="+mn-cs"/>
              </a:defRPr>
            </a:lvl5pPr>
            <a:lvl6pPr marL="2501113" algn="l" defTabSz="500223" rtl="0" eaLnBrk="1" latinLnBrk="0" hangingPunct="1">
              <a:defRPr sz="1969" kern="1200">
                <a:solidFill>
                  <a:schemeClr val="tx1"/>
                </a:solidFill>
                <a:latin typeface="+mn-lt"/>
                <a:ea typeface="+mn-ea"/>
                <a:cs typeface="+mn-cs"/>
              </a:defRPr>
            </a:lvl6pPr>
            <a:lvl7pPr marL="3001335" algn="l" defTabSz="500223" rtl="0" eaLnBrk="1" latinLnBrk="0" hangingPunct="1">
              <a:defRPr sz="1969" kern="1200">
                <a:solidFill>
                  <a:schemeClr val="tx1"/>
                </a:solidFill>
                <a:latin typeface="+mn-lt"/>
                <a:ea typeface="+mn-ea"/>
                <a:cs typeface="+mn-cs"/>
              </a:defRPr>
            </a:lvl7pPr>
            <a:lvl8pPr marL="3501558" algn="l" defTabSz="500223" rtl="0" eaLnBrk="1" latinLnBrk="0" hangingPunct="1">
              <a:defRPr sz="1969" kern="1200">
                <a:solidFill>
                  <a:schemeClr val="tx1"/>
                </a:solidFill>
                <a:latin typeface="+mn-lt"/>
                <a:ea typeface="+mn-ea"/>
                <a:cs typeface="+mn-cs"/>
              </a:defRPr>
            </a:lvl8pPr>
            <a:lvl9pPr marL="4001780" algn="l" defTabSz="500223" rtl="0" eaLnBrk="1" latinLnBrk="0" hangingPunct="1">
              <a:defRPr sz="1969" kern="1200">
                <a:solidFill>
                  <a:schemeClr val="tx1"/>
                </a:solidFill>
                <a:latin typeface="+mn-lt"/>
                <a:ea typeface="+mn-ea"/>
                <a:cs typeface="+mn-cs"/>
              </a:defRPr>
            </a:lvl9pPr>
          </a:lstStyle>
          <a:p>
            <a:pPr marL="457200" indent="-457200">
              <a:buFont typeface="Arial" panose="020B0604020202020204" pitchFamily="34" charset="0"/>
              <a:buChar char="•"/>
            </a:pPr>
            <a:endParaRPr lang="en-US" sz="3200" dirty="0"/>
          </a:p>
        </p:txBody>
      </p:sp>
      <p:sp>
        <p:nvSpPr>
          <p:cNvPr id="4" name="Picture Placeholder 3">
            <a:extLst>
              <a:ext uri="{FF2B5EF4-FFF2-40B4-BE49-F238E27FC236}">
                <a16:creationId xmlns:a16="http://schemas.microsoft.com/office/drawing/2014/main" id="{288C8F16-0BCC-2A46-B84E-88CDDE10EABD}"/>
              </a:ext>
            </a:extLst>
          </p:cNvPr>
          <p:cNvSpPr>
            <a:spLocks noGrp="1"/>
          </p:cNvSpPr>
          <p:nvPr>
            <p:ph type="pic" sz="quarter" idx="17"/>
          </p:nvPr>
        </p:nvSpPr>
        <p:spPr>
          <a:noFill/>
        </p:spPr>
      </p:sp>
    </p:spTree>
    <p:extLst>
      <p:ext uri="{BB962C8B-B14F-4D97-AF65-F5344CB8AC3E}">
        <p14:creationId xmlns:p14="http://schemas.microsoft.com/office/powerpoint/2010/main" val="284294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D1D121-A997-1E44-8B01-FF89D3EA643C}"/>
              </a:ext>
            </a:extLst>
          </p:cNvPr>
          <p:cNvSpPr>
            <a:spLocks noGrp="1"/>
          </p:cNvSpPr>
          <p:nvPr>
            <p:ph type="body" sz="quarter" idx="15"/>
          </p:nvPr>
        </p:nvSpPr>
        <p:spPr/>
        <p:txBody>
          <a:bodyPr/>
          <a:lstStyle/>
          <a:p>
            <a:endParaRPr lang="en-US" dirty="0"/>
          </a:p>
        </p:txBody>
      </p:sp>
      <p:sp>
        <p:nvSpPr>
          <p:cNvPr id="4" name="Text Placeholder 3">
            <a:extLst>
              <a:ext uri="{FF2B5EF4-FFF2-40B4-BE49-F238E27FC236}">
                <a16:creationId xmlns:a16="http://schemas.microsoft.com/office/drawing/2014/main" id="{467FB245-4C43-F349-9689-FAFF7AEAF7D9}"/>
              </a:ext>
            </a:extLst>
          </p:cNvPr>
          <p:cNvSpPr>
            <a:spLocks noGrp="1"/>
          </p:cNvSpPr>
          <p:nvPr>
            <p:ph type="body" sz="quarter" idx="16"/>
          </p:nvPr>
        </p:nvSpPr>
        <p:spPr>
          <a:xfrm>
            <a:off x="854615" y="3631701"/>
            <a:ext cx="4410892" cy="460599"/>
          </a:xfrm>
        </p:spPr>
        <p:txBody>
          <a:bodyPr/>
          <a:lstStyle/>
          <a:p>
            <a:endParaRPr lang="en-US" dirty="0"/>
          </a:p>
        </p:txBody>
      </p:sp>
      <p:sp>
        <p:nvSpPr>
          <p:cNvPr id="5" name="Picture Placeholder 4">
            <a:extLst>
              <a:ext uri="{FF2B5EF4-FFF2-40B4-BE49-F238E27FC236}">
                <a16:creationId xmlns:a16="http://schemas.microsoft.com/office/drawing/2014/main" id="{D6DA6FF2-224B-5A4E-BC24-2C230B2B2F62}"/>
              </a:ext>
            </a:extLst>
          </p:cNvPr>
          <p:cNvSpPr>
            <a:spLocks noGrp="1"/>
          </p:cNvSpPr>
          <p:nvPr>
            <p:ph type="pic" sz="quarter" idx="17"/>
          </p:nvPr>
        </p:nvSpPr>
        <p:spPr>
          <a:noFill/>
        </p:spPr>
      </p:sp>
      <p:pic>
        <p:nvPicPr>
          <p:cNvPr id="15" name="Picture Placeholder 14">
            <a:extLst>
              <a:ext uri="{FF2B5EF4-FFF2-40B4-BE49-F238E27FC236}">
                <a16:creationId xmlns:a16="http://schemas.microsoft.com/office/drawing/2014/main" id="{1EBBFE99-4F6E-4FA3-943A-20979BDD5438}"/>
              </a:ext>
            </a:extLst>
          </p:cNvPr>
          <p:cNvPicPr>
            <a:picLocks noGrp="1" noChangeAspect="1"/>
          </p:cNvPicPr>
          <p:nvPr>
            <p:ph type="pic" sz="quarter" idx="13"/>
          </p:nvPr>
        </p:nvPicPr>
        <p:blipFill rotWithShape="1">
          <a:blip r:embed="rId3"/>
          <a:srcRect l="441" r="441"/>
          <a:stretch/>
        </p:blipFill>
        <p:spPr/>
      </p:pic>
    </p:spTree>
    <p:extLst>
      <p:ext uri="{BB962C8B-B14F-4D97-AF65-F5344CB8AC3E}">
        <p14:creationId xmlns:p14="http://schemas.microsoft.com/office/powerpoint/2010/main" val="155489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09748-D42F-4768-9563-6CA5BB58165D}"/>
              </a:ext>
            </a:extLst>
          </p:cNvPr>
          <p:cNvSpPr txBox="1"/>
          <p:nvPr/>
        </p:nvSpPr>
        <p:spPr>
          <a:xfrm>
            <a:off x="458799" y="4525383"/>
            <a:ext cx="4782411" cy="387798"/>
          </a:xfrm>
          <a:prstGeom prst="rect">
            <a:avLst/>
          </a:prstGeom>
          <a:noFill/>
        </p:spPr>
        <p:txBody>
          <a:bodyPr wrap="square" rtlCol="0">
            <a:spAutoFit/>
          </a:bodyPr>
          <a:lstStyle/>
          <a:p>
            <a:pPr defTabSz="487695"/>
            <a:r>
              <a:rPr lang="en-US" sz="1920" dirty="0">
                <a:solidFill>
                  <a:prstClr val="white"/>
                </a:solidFill>
                <a:latin typeface="Arial" panose="020B0604020202020204"/>
              </a:rPr>
              <a:t>ADD YOUR PTA URL</a:t>
            </a:r>
          </a:p>
        </p:txBody>
      </p:sp>
      <p:sp>
        <p:nvSpPr>
          <p:cNvPr id="4" name="TextBox 3">
            <a:extLst>
              <a:ext uri="{FF2B5EF4-FFF2-40B4-BE49-F238E27FC236}">
                <a16:creationId xmlns:a16="http://schemas.microsoft.com/office/drawing/2014/main" id="{78087B9E-A0A2-4F57-A23B-8AD6ECDEFABF}"/>
              </a:ext>
            </a:extLst>
          </p:cNvPr>
          <p:cNvSpPr txBox="1"/>
          <p:nvPr/>
        </p:nvSpPr>
        <p:spPr>
          <a:xfrm>
            <a:off x="458799" y="4017010"/>
            <a:ext cx="4782411" cy="387798"/>
          </a:xfrm>
          <a:prstGeom prst="rect">
            <a:avLst/>
          </a:prstGeom>
          <a:noFill/>
        </p:spPr>
        <p:txBody>
          <a:bodyPr wrap="square" rtlCol="0">
            <a:spAutoFit/>
          </a:bodyPr>
          <a:lstStyle/>
          <a:p>
            <a:pPr defTabSz="487695"/>
            <a:r>
              <a:rPr lang="en-US" sz="1920" dirty="0">
                <a:solidFill>
                  <a:prstClr val="white"/>
                </a:solidFill>
                <a:latin typeface="Arial" panose="020B0604020202020204"/>
              </a:rPr>
              <a:t>ADD YOUR SCHOOL URL</a:t>
            </a:r>
          </a:p>
        </p:txBody>
      </p:sp>
      <p:sp>
        <p:nvSpPr>
          <p:cNvPr id="5" name="Text Placeholder 2">
            <a:extLst>
              <a:ext uri="{FF2B5EF4-FFF2-40B4-BE49-F238E27FC236}">
                <a16:creationId xmlns:a16="http://schemas.microsoft.com/office/drawing/2014/main" id="{B73354B2-CB8D-4B0D-B2B8-8A13A2B23A60}"/>
              </a:ext>
            </a:extLst>
          </p:cNvPr>
          <p:cNvSpPr txBox="1">
            <a:spLocks/>
          </p:cNvSpPr>
          <p:nvPr/>
        </p:nvSpPr>
        <p:spPr>
          <a:xfrm>
            <a:off x="7196946" y="1985673"/>
            <a:ext cx="3398832" cy="495300"/>
          </a:xfrm>
          <a:prstGeom prst="rect">
            <a:avLst/>
          </a:prstGeom>
        </p:spPr>
        <p:txBody>
          <a:bodyPr>
            <a:noAutofit/>
          </a:bodyPr>
          <a:lstStyle>
            <a:lvl1pPr marL="212635" indent="-212635" algn="l" defTabSz="850541" rtl="0" eaLnBrk="1" latinLnBrk="0" hangingPunct="1">
              <a:lnSpc>
                <a:spcPct val="90000"/>
              </a:lnSpc>
              <a:spcBef>
                <a:spcPts val="930"/>
              </a:spcBef>
              <a:buFont typeface="Arial" panose="020B0604020202020204" pitchFamily="34" charset="0"/>
              <a:buChar char="•"/>
              <a:defRPr sz="2605" kern="1200">
                <a:solidFill>
                  <a:schemeClr val="tx1"/>
                </a:solidFill>
                <a:latin typeface="+mn-lt"/>
                <a:ea typeface="+mn-ea"/>
                <a:cs typeface="+mn-cs"/>
              </a:defRPr>
            </a:lvl1pPr>
            <a:lvl2pPr marL="637906" indent="-212635" algn="l" defTabSz="850541" rtl="0" eaLnBrk="1" latinLnBrk="0" hangingPunct="1">
              <a:lnSpc>
                <a:spcPct val="90000"/>
              </a:lnSpc>
              <a:spcBef>
                <a:spcPts val="465"/>
              </a:spcBef>
              <a:buFont typeface="Arial" panose="020B0604020202020204" pitchFamily="34" charset="0"/>
              <a:buChar char="•"/>
              <a:defRPr sz="2233" kern="1200">
                <a:solidFill>
                  <a:schemeClr val="tx1"/>
                </a:solidFill>
                <a:latin typeface="+mn-lt"/>
                <a:ea typeface="+mn-ea"/>
                <a:cs typeface="+mn-cs"/>
              </a:defRPr>
            </a:lvl2pPr>
            <a:lvl3pPr marL="1063176" indent="-212635" algn="l" defTabSz="850541" rtl="0" eaLnBrk="1" latinLnBrk="0" hangingPunct="1">
              <a:lnSpc>
                <a:spcPct val="90000"/>
              </a:lnSpc>
              <a:spcBef>
                <a:spcPts val="465"/>
              </a:spcBef>
              <a:buFont typeface="Arial" panose="020B0604020202020204" pitchFamily="34" charset="0"/>
              <a:buChar char="•"/>
              <a:defRPr sz="1860" kern="1200">
                <a:solidFill>
                  <a:schemeClr val="tx1"/>
                </a:solidFill>
                <a:latin typeface="+mn-lt"/>
                <a:ea typeface="+mn-ea"/>
                <a:cs typeface="+mn-cs"/>
              </a:defRPr>
            </a:lvl3pPr>
            <a:lvl4pPr marL="1488445"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4pPr>
            <a:lvl5pPr marL="1913716"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5pPr>
            <a:lvl6pPr marL="2338986"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6pPr>
            <a:lvl7pPr marL="2764257"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7pPr>
            <a:lvl8pPr marL="3189527"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8pPr>
            <a:lvl9pPr marL="3614797" indent="-212635" algn="l" defTabSz="850541" rtl="0" eaLnBrk="1" latinLnBrk="0" hangingPunct="1">
              <a:lnSpc>
                <a:spcPct val="90000"/>
              </a:lnSpc>
              <a:spcBef>
                <a:spcPts val="465"/>
              </a:spcBef>
              <a:buFont typeface="Arial" panose="020B0604020202020204" pitchFamily="34" charset="0"/>
              <a:buChar char="•"/>
              <a:defRPr sz="1675" kern="1200">
                <a:solidFill>
                  <a:schemeClr val="tx1"/>
                </a:solidFill>
                <a:latin typeface="+mn-lt"/>
                <a:ea typeface="+mn-ea"/>
                <a:cs typeface="+mn-cs"/>
              </a:defRPr>
            </a:lvl9pPr>
          </a:lstStyle>
          <a:p>
            <a:r>
              <a:rPr lang="en-US" sz="1800" dirty="0">
                <a:solidFill>
                  <a:schemeClr val="bg1"/>
                </a:solidFill>
              </a:rPr>
              <a:t>Email: XXX</a:t>
            </a:r>
          </a:p>
          <a:p>
            <a:r>
              <a:rPr lang="en-US" sz="1800" dirty="0">
                <a:solidFill>
                  <a:schemeClr val="bg1"/>
                </a:solidFill>
              </a:rPr>
              <a:t>Phone Number:  XXX-XXX-XXXX</a:t>
            </a:r>
          </a:p>
        </p:txBody>
      </p:sp>
      <p:sp>
        <p:nvSpPr>
          <p:cNvPr id="7" name="Text Placeholder 2">
            <a:extLst>
              <a:ext uri="{FF2B5EF4-FFF2-40B4-BE49-F238E27FC236}">
                <a16:creationId xmlns:a16="http://schemas.microsoft.com/office/drawing/2014/main" id="{F28EA4CC-727A-49A8-AB68-55E89CF5F3FB}"/>
              </a:ext>
            </a:extLst>
          </p:cNvPr>
          <p:cNvSpPr txBox="1">
            <a:spLocks/>
          </p:cNvSpPr>
          <p:nvPr/>
        </p:nvSpPr>
        <p:spPr>
          <a:xfrm>
            <a:off x="7196946" y="3918577"/>
            <a:ext cx="4262420" cy="495300"/>
          </a:xfrm>
          <a:prstGeom prst="rect">
            <a:avLst/>
          </a:prstGeom>
        </p:spPr>
        <p:txBody>
          <a:bodyPr vert="horz" lIns="91440" tIns="45720" rIns="91440" bIns="45720" rtlCol="0">
            <a:normAutofit fontScale="92500" lnSpcReduction="20000"/>
          </a:bodyPr>
          <a:lstStyle>
            <a:lvl1pPr marL="342891" indent="-342891" algn="l" defTabSz="457189"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Facebook: XXX</a:t>
            </a:r>
          </a:p>
        </p:txBody>
      </p:sp>
      <p:sp>
        <p:nvSpPr>
          <p:cNvPr id="8" name="Text Placeholder 2">
            <a:extLst>
              <a:ext uri="{FF2B5EF4-FFF2-40B4-BE49-F238E27FC236}">
                <a16:creationId xmlns:a16="http://schemas.microsoft.com/office/drawing/2014/main" id="{24900846-D132-4058-84CD-2E72A69FBD74}"/>
              </a:ext>
            </a:extLst>
          </p:cNvPr>
          <p:cNvSpPr txBox="1">
            <a:spLocks/>
          </p:cNvSpPr>
          <p:nvPr/>
        </p:nvSpPr>
        <p:spPr>
          <a:xfrm>
            <a:off x="7196946" y="4525383"/>
            <a:ext cx="4262420" cy="495300"/>
          </a:xfrm>
          <a:prstGeom prst="rect">
            <a:avLst/>
          </a:prstGeom>
        </p:spPr>
        <p:txBody>
          <a:bodyPr vert="horz" lIns="91440" tIns="45720" rIns="91440" bIns="45720" rtlCol="0">
            <a:normAutofit fontScale="92500" lnSpcReduction="20000"/>
          </a:bodyPr>
          <a:lstStyle>
            <a:lvl1pPr marL="342891" indent="-342891" algn="l" defTabSz="457189"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Twitter: XXX</a:t>
            </a:r>
          </a:p>
        </p:txBody>
      </p:sp>
      <p:sp>
        <p:nvSpPr>
          <p:cNvPr id="9" name="Text Placeholder 2">
            <a:extLst>
              <a:ext uri="{FF2B5EF4-FFF2-40B4-BE49-F238E27FC236}">
                <a16:creationId xmlns:a16="http://schemas.microsoft.com/office/drawing/2014/main" id="{6A6DB2C0-3ABF-478A-B0D2-DFE132F41689}"/>
              </a:ext>
            </a:extLst>
          </p:cNvPr>
          <p:cNvSpPr txBox="1">
            <a:spLocks/>
          </p:cNvSpPr>
          <p:nvPr/>
        </p:nvSpPr>
        <p:spPr>
          <a:xfrm>
            <a:off x="7196946" y="5151766"/>
            <a:ext cx="7315200" cy="495300"/>
          </a:xfrm>
          <a:prstGeom prst="rect">
            <a:avLst/>
          </a:prstGeom>
        </p:spPr>
        <p:txBody>
          <a:bodyPr vert="horz" lIns="91440" tIns="45720" rIns="91440" bIns="45720" rtlCol="0">
            <a:normAutofit fontScale="92500" lnSpcReduction="20000"/>
          </a:bodyPr>
          <a:lstStyle>
            <a:lvl1pPr marL="342891" indent="-342891" algn="l" defTabSz="457189"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Instagram: XXX</a:t>
            </a:r>
          </a:p>
        </p:txBody>
      </p:sp>
      <p:sp>
        <p:nvSpPr>
          <p:cNvPr id="10" name="Text Placeholder 2">
            <a:extLst>
              <a:ext uri="{FF2B5EF4-FFF2-40B4-BE49-F238E27FC236}">
                <a16:creationId xmlns:a16="http://schemas.microsoft.com/office/drawing/2014/main" id="{C8EA2D3B-ED99-4FBB-A92B-F5686B3CFAC1}"/>
              </a:ext>
            </a:extLst>
          </p:cNvPr>
          <p:cNvSpPr txBox="1">
            <a:spLocks/>
          </p:cNvSpPr>
          <p:nvPr/>
        </p:nvSpPr>
        <p:spPr>
          <a:xfrm>
            <a:off x="6952866" y="3280608"/>
            <a:ext cx="4521188" cy="919267"/>
          </a:xfrm>
          <a:prstGeom prst="rect">
            <a:avLst/>
          </a:prstGeom>
        </p:spPr>
        <p:txBody>
          <a:bodyPr vert="horz" lIns="91440" tIns="45720" rIns="91440" bIns="45720" rtlCol="0">
            <a:normAutofit fontScale="32500" lnSpcReduction="20000"/>
          </a:bodyPr>
          <a:lstStyle>
            <a:lvl1pPr marL="342891" indent="-342891" algn="l" defTabSz="457189"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7300" b="1" dirty="0">
                <a:solidFill>
                  <a:schemeClr val="bg1"/>
                </a:solidFill>
              </a:rPr>
              <a:t>Follow us on Social Media</a:t>
            </a:r>
          </a:p>
          <a:p>
            <a:pPr marL="0" indent="0">
              <a:buNone/>
            </a:pPr>
            <a:r>
              <a:rPr lang="en-US" dirty="0"/>
              <a:t> </a:t>
            </a:r>
          </a:p>
        </p:txBody>
      </p:sp>
      <p:sp>
        <p:nvSpPr>
          <p:cNvPr id="11" name="Text Placeholder 2">
            <a:extLst>
              <a:ext uri="{FF2B5EF4-FFF2-40B4-BE49-F238E27FC236}">
                <a16:creationId xmlns:a16="http://schemas.microsoft.com/office/drawing/2014/main" id="{20ADFBFC-6CF8-4DF9-8983-EA9AFC5BA35F}"/>
              </a:ext>
            </a:extLst>
          </p:cNvPr>
          <p:cNvSpPr txBox="1">
            <a:spLocks/>
          </p:cNvSpPr>
          <p:nvPr/>
        </p:nvSpPr>
        <p:spPr>
          <a:xfrm>
            <a:off x="7030213" y="834500"/>
            <a:ext cx="4429153" cy="1076944"/>
          </a:xfrm>
          <a:prstGeom prst="rect">
            <a:avLst/>
          </a:prstGeom>
        </p:spPr>
        <p:txBody>
          <a:bodyPr vert="horz" lIns="91440" tIns="45720" rIns="91440" bIns="45720" rtlCol="0">
            <a:normAutofit fontScale="92500" lnSpcReduction="20000"/>
          </a:bodyPr>
          <a:lstStyle>
            <a:lvl1pPr marL="342891" indent="-342891" algn="l" defTabSz="457189"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Contact the PTA/PTSA</a:t>
            </a:r>
          </a:p>
        </p:txBody>
      </p:sp>
      <p:sp>
        <p:nvSpPr>
          <p:cNvPr id="3" name="TextBox 2">
            <a:extLst>
              <a:ext uri="{FF2B5EF4-FFF2-40B4-BE49-F238E27FC236}">
                <a16:creationId xmlns:a16="http://schemas.microsoft.com/office/drawing/2014/main" id="{98C58029-6524-46DA-8196-012D3D1D41B4}"/>
              </a:ext>
            </a:extLst>
          </p:cNvPr>
          <p:cNvSpPr txBox="1"/>
          <p:nvPr/>
        </p:nvSpPr>
        <p:spPr>
          <a:xfrm>
            <a:off x="3640667" y="5647066"/>
            <a:ext cx="1693335" cy="707886"/>
          </a:xfrm>
          <a:prstGeom prst="rect">
            <a:avLst/>
          </a:prstGeom>
          <a:noFill/>
        </p:spPr>
        <p:txBody>
          <a:bodyPr wrap="square" rtlCol="0">
            <a:spAutoFit/>
          </a:bodyPr>
          <a:lstStyle/>
          <a:p>
            <a:pPr algn="ctr"/>
            <a:r>
              <a:rPr lang="en-US" sz="2000" dirty="0">
                <a:solidFill>
                  <a:schemeClr val="bg1"/>
                </a:solidFill>
              </a:rPr>
              <a:t>YOUR PTA LOGO</a:t>
            </a:r>
          </a:p>
        </p:txBody>
      </p:sp>
      <p:pic>
        <p:nvPicPr>
          <p:cNvPr id="19" name="Picture 18">
            <a:extLst>
              <a:ext uri="{FF2B5EF4-FFF2-40B4-BE49-F238E27FC236}">
                <a16:creationId xmlns:a16="http://schemas.microsoft.com/office/drawing/2014/main" id="{51F7B173-77CE-4C09-A13E-93CD537E2921}"/>
              </a:ext>
            </a:extLst>
          </p:cNvPr>
          <p:cNvPicPr>
            <a:picLocks noChangeAspect="1"/>
          </p:cNvPicPr>
          <p:nvPr/>
        </p:nvPicPr>
        <p:blipFill rotWithShape="1">
          <a:blip r:embed="rId3"/>
          <a:srcRect r="41960"/>
          <a:stretch/>
        </p:blipFill>
        <p:spPr>
          <a:xfrm>
            <a:off x="7861542" y="5930934"/>
            <a:ext cx="2734236" cy="626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5493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0C98-7B7C-B545-926B-AA8E7A85A6F0}"/>
              </a:ext>
            </a:extLst>
          </p:cNvPr>
          <p:cNvSpPr>
            <a:spLocks noGrp="1"/>
          </p:cNvSpPr>
          <p:nvPr>
            <p:ph type="title"/>
          </p:nvPr>
        </p:nvSpPr>
        <p:spPr>
          <a:xfrm>
            <a:off x="838200" y="365125"/>
            <a:ext cx="10515600" cy="676597"/>
          </a:xfrm>
        </p:spPr>
        <p:txBody>
          <a:bodyPr>
            <a:normAutofit fontScale="90000"/>
          </a:bodyPr>
          <a:lstStyle/>
          <a:p>
            <a:r>
              <a:rPr lang="en-US" dirty="0"/>
              <a:t>Add PTA Name</a:t>
            </a:r>
          </a:p>
        </p:txBody>
      </p:sp>
      <p:sp>
        <p:nvSpPr>
          <p:cNvPr id="21" name="Text Placeholder 20">
            <a:extLst>
              <a:ext uri="{FF2B5EF4-FFF2-40B4-BE49-F238E27FC236}">
                <a16:creationId xmlns:a16="http://schemas.microsoft.com/office/drawing/2014/main" id="{DAB181A9-82AB-4B5D-AB16-BCC17341AC41}"/>
              </a:ext>
            </a:extLst>
          </p:cNvPr>
          <p:cNvSpPr>
            <a:spLocks noGrp="1"/>
          </p:cNvSpPr>
          <p:nvPr>
            <p:ph type="body" sz="quarter" idx="13"/>
          </p:nvPr>
        </p:nvSpPr>
        <p:spPr/>
        <p:txBody>
          <a:bodyPr/>
          <a:lstStyle/>
          <a:p>
            <a:endParaRPr lang="en-US"/>
          </a:p>
        </p:txBody>
      </p:sp>
      <p:sp>
        <p:nvSpPr>
          <p:cNvPr id="22" name="Text Placeholder 21">
            <a:extLst>
              <a:ext uri="{FF2B5EF4-FFF2-40B4-BE49-F238E27FC236}">
                <a16:creationId xmlns:a16="http://schemas.microsoft.com/office/drawing/2014/main" id="{464E4F01-A8B7-4E07-8799-5A04C9460581}"/>
              </a:ext>
            </a:extLst>
          </p:cNvPr>
          <p:cNvSpPr>
            <a:spLocks noGrp="1"/>
          </p:cNvSpPr>
          <p:nvPr>
            <p:ph type="body" sz="quarter" idx="17"/>
          </p:nvPr>
        </p:nvSpPr>
        <p:spPr/>
        <p:txBody>
          <a:bodyPr/>
          <a:lstStyle/>
          <a:p>
            <a:endParaRPr lang="en-US"/>
          </a:p>
        </p:txBody>
      </p:sp>
      <p:sp>
        <p:nvSpPr>
          <p:cNvPr id="23" name="Text Placeholder 22">
            <a:extLst>
              <a:ext uri="{FF2B5EF4-FFF2-40B4-BE49-F238E27FC236}">
                <a16:creationId xmlns:a16="http://schemas.microsoft.com/office/drawing/2014/main" id="{35A0BCB4-054D-4BC5-B079-C86BEF608F7D}"/>
              </a:ext>
            </a:extLst>
          </p:cNvPr>
          <p:cNvSpPr>
            <a:spLocks noGrp="1"/>
          </p:cNvSpPr>
          <p:nvPr>
            <p:ph type="body" sz="quarter" idx="19"/>
          </p:nvPr>
        </p:nvSpPr>
        <p:spPr/>
        <p:txBody>
          <a:bodyPr/>
          <a:lstStyle/>
          <a:p>
            <a:endParaRPr lang="en-US"/>
          </a:p>
        </p:txBody>
      </p:sp>
      <p:sp>
        <p:nvSpPr>
          <p:cNvPr id="24" name="Picture Placeholder 23">
            <a:extLst>
              <a:ext uri="{FF2B5EF4-FFF2-40B4-BE49-F238E27FC236}">
                <a16:creationId xmlns:a16="http://schemas.microsoft.com/office/drawing/2014/main" id="{EEFB1B0E-C64C-4BD4-931D-D51AB584B3C6}"/>
              </a:ext>
            </a:extLst>
          </p:cNvPr>
          <p:cNvSpPr>
            <a:spLocks noGrp="1"/>
          </p:cNvSpPr>
          <p:nvPr>
            <p:ph type="pic" sz="quarter" idx="23"/>
          </p:nvPr>
        </p:nvSpPr>
        <p:spPr/>
      </p:sp>
      <p:sp>
        <p:nvSpPr>
          <p:cNvPr id="25" name="Picture Placeholder 24">
            <a:extLst>
              <a:ext uri="{FF2B5EF4-FFF2-40B4-BE49-F238E27FC236}">
                <a16:creationId xmlns:a16="http://schemas.microsoft.com/office/drawing/2014/main" id="{791E5FEC-C79E-41EF-8A4D-BE5F05500995}"/>
              </a:ext>
            </a:extLst>
          </p:cNvPr>
          <p:cNvSpPr>
            <a:spLocks noGrp="1"/>
          </p:cNvSpPr>
          <p:nvPr>
            <p:ph type="pic" sz="quarter" idx="24"/>
          </p:nvPr>
        </p:nvSpPr>
        <p:spPr/>
      </p:sp>
      <p:sp>
        <p:nvSpPr>
          <p:cNvPr id="26" name="Picture Placeholder 25">
            <a:extLst>
              <a:ext uri="{FF2B5EF4-FFF2-40B4-BE49-F238E27FC236}">
                <a16:creationId xmlns:a16="http://schemas.microsoft.com/office/drawing/2014/main" id="{B17FE2EA-F2E3-4C91-8E10-58D37548A406}"/>
              </a:ext>
            </a:extLst>
          </p:cNvPr>
          <p:cNvSpPr>
            <a:spLocks noGrp="1"/>
          </p:cNvSpPr>
          <p:nvPr>
            <p:ph type="pic" sz="quarter" idx="25"/>
          </p:nvPr>
        </p:nvSpPr>
        <p:spPr/>
      </p:sp>
    </p:spTree>
    <p:extLst>
      <p:ext uri="{BB962C8B-B14F-4D97-AF65-F5344CB8AC3E}">
        <p14:creationId xmlns:p14="http://schemas.microsoft.com/office/powerpoint/2010/main" val="30351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C96C-E87D-964D-94CF-1080F64CABF0}"/>
              </a:ext>
            </a:extLst>
          </p:cNvPr>
          <p:cNvSpPr>
            <a:spLocks noGrp="1"/>
          </p:cNvSpPr>
          <p:nvPr>
            <p:ph type="title"/>
          </p:nvPr>
        </p:nvSpPr>
        <p:spPr>
          <a:xfrm>
            <a:off x="838200" y="365125"/>
            <a:ext cx="10515600" cy="676597"/>
          </a:xfrm>
        </p:spPr>
        <p:txBody>
          <a:bodyPr>
            <a:normAutofit fontScale="90000"/>
          </a:bodyPr>
          <a:lstStyle/>
          <a:p>
            <a:r>
              <a:rPr lang="en-US" dirty="0"/>
              <a:t>Add PTA Name</a:t>
            </a:r>
          </a:p>
        </p:txBody>
      </p:sp>
      <p:sp>
        <p:nvSpPr>
          <p:cNvPr id="32" name="Text Placeholder 31">
            <a:extLst>
              <a:ext uri="{FF2B5EF4-FFF2-40B4-BE49-F238E27FC236}">
                <a16:creationId xmlns:a16="http://schemas.microsoft.com/office/drawing/2014/main" id="{A39A2614-A1AC-4E5B-AD11-678B14055532}"/>
              </a:ext>
            </a:extLst>
          </p:cNvPr>
          <p:cNvSpPr>
            <a:spLocks noGrp="1"/>
          </p:cNvSpPr>
          <p:nvPr>
            <p:ph type="body" sz="quarter" idx="13"/>
          </p:nvPr>
        </p:nvSpPr>
        <p:spPr/>
        <p:txBody>
          <a:bodyPr/>
          <a:lstStyle/>
          <a:p>
            <a:endParaRPr lang="en-US"/>
          </a:p>
        </p:txBody>
      </p:sp>
      <p:sp>
        <p:nvSpPr>
          <p:cNvPr id="33" name="Text Placeholder 32">
            <a:extLst>
              <a:ext uri="{FF2B5EF4-FFF2-40B4-BE49-F238E27FC236}">
                <a16:creationId xmlns:a16="http://schemas.microsoft.com/office/drawing/2014/main" id="{6776272B-45FB-441F-95C2-21673C8104C9}"/>
              </a:ext>
            </a:extLst>
          </p:cNvPr>
          <p:cNvSpPr>
            <a:spLocks noGrp="1"/>
          </p:cNvSpPr>
          <p:nvPr>
            <p:ph type="body" sz="quarter" idx="17"/>
          </p:nvPr>
        </p:nvSpPr>
        <p:spPr/>
        <p:txBody>
          <a:bodyPr/>
          <a:lstStyle/>
          <a:p>
            <a:endParaRPr lang="en-US"/>
          </a:p>
        </p:txBody>
      </p:sp>
      <p:sp>
        <p:nvSpPr>
          <p:cNvPr id="34" name="Text Placeholder 33">
            <a:extLst>
              <a:ext uri="{FF2B5EF4-FFF2-40B4-BE49-F238E27FC236}">
                <a16:creationId xmlns:a16="http://schemas.microsoft.com/office/drawing/2014/main" id="{18FBD450-19CB-4064-B7A7-B152D8F89E63}"/>
              </a:ext>
            </a:extLst>
          </p:cNvPr>
          <p:cNvSpPr>
            <a:spLocks noGrp="1"/>
          </p:cNvSpPr>
          <p:nvPr>
            <p:ph type="body" sz="quarter" idx="19"/>
          </p:nvPr>
        </p:nvSpPr>
        <p:spPr/>
        <p:txBody>
          <a:bodyPr/>
          <a:lstStyle/>
          <a:p>
            <a:endParaRPr lang="en-US"/>
          </a:p>
        </p:txBody>
      </p:sp>
      <p:sp>
        <p:nvSpPr>
          <p:cNvPr id="35" name="Text Placeholder 34">
            <a:extLst>
              <a:ext uri="{FF2B5EF4-FFF2-40B4-BE49-F238E27FC236}">
                <a16:creationId xmlns:a16="http://schemas.microsoft.com/office/drawing/2014/main" id="{61B8B1EE-7620-48DA-84CE-64491D9AF694}"/>
              </a:ext>
            </a:extLst>
          </p:cNvPr>
          <p:cNvSpPr>
            <a:spLocks noGrp="1"/>
          </p:cNvSpPr>
          <p:nvPr>
            <p:ph type="body" sz="quarter" idx="21"/>
          </p:nvPr>
        </p:nvSpPr>
        <p:spPr/>
        <p:txBody>
          <a:bodyPr/>
          <a:lstStyle/>
          <a:p>
            <a:endParaRPr lang="en-US"/>
          </a:p>
        </p:txBody>
      </p:sp>
      <p:sp>
        <p:nvSpPr>
          <p:cNvPr id="36" name="Picture Placeholder 35">
            <a:extLst>
              <a:ext uri="{FF2B5EF4-FFF2-40B4-BE49-F238E27FC236}">
                <a16:creationId xmlns:a16="http://schemas.microsoft.com/office/drawing/2014/main" id="{5D22436E-E052-459B-82A8-786F7D398677}"/>
              </a:ext>
            </a:extLst>
          </p:cNvPr>
          <p:cNvSpPr>
            <a:spLocks noGrp="1"/>
          </p:cNvSpPr>
          <p:nvPr>
            <p:ph type="pic" sz="quarter" idx="22"/>
          </p:nvPr>
        </p:nvSpPr>
        <p:spPr/>
      </p:sp>
      <p:sp>
        <p:nvSpPr>
          <p:cNvPr id="37" name="Picture Placeholder 36">
            <a:extLst>
              <a:ext uri="{FF2B5EF4-FFF2-40B4-BE49-F238E27FC236}">
                <a16:creationId xmlns:a16="http://schemas.microsoft.com/office/drawing/2014/main" id="{D74FD723-D0A7-4D73-B9AF-F1E247FA61DA}"/>
              </a:ext>
            </a:extLst>
          </p:cNvPr>
          <p:cNvSpPr>
            <a:spLocks noGrp="1"/>
          </p:cNvSpPr>
          <p:nvPr>
            <p:ph type="pic" sz="quarter" idx="23"/>
          </p:nvPr>
        </p:nvSpPr>
        <p:spPr/>
      </p:sp>
      <p:sp>
        <p:nvSpPr>
          <p:cNvPr id="38" name="Picture Placeholder 37">
            <a:extLst>
              <a:ext uri="{FF2B5EF4-FFF2-40B4-BE49-F238E27FC236}">
                <a16:creationId xmlns:a16="http://schemas.microsoft.com/office/drawing/2014/main" id="{B92DF4D0-47E8-499F-B7BC-0BE5A8EC4B52}"/>
              </a:ext>
            </a:extLst>
          </p:cNvPr>
          <p:cNvSpPr>
            <a:spLocks noGrp="1"/>
          </p:cNvSpPr>
          <p:nvPr>
            <p:ph type="pic" sz="quarter" idx="24"/>
          </p:nvPr>
        </p:nvSpPr>
        <p:spPr/>
      </p:sp>
      <p:sp>
        <p:nvSpPr>
          <p:cNvPr id="39" name="Picture Placeholder 38">
            <a:extLst>
              <a:ext uri="{FF2B5EF4-FFF2-40B4-BE49-F238E27FC236}">
                <a16:creationId xmlns:a16="http://schemas.microsoft.com/office/drawing/2014/main" id="{F20967DB-66AF-498B-B850-31162A92A592}"/>
              </a:ext>
            </a:extLst>
          </p:cNvPr>
          <p:cNvSpPr>
            <a:spLocks noGrp="1"/>
          </p:cNvSpPr>
          <p:nvPr>
            <p:ph type="pic" sz="quarter" idx="25"/>
          </p:nvPr>
        </p:nvSpPr>
        <p:spPr/>
      </p:sp>
      <p:pic>
        <p:nvPicPr>
          <p:cNvPr id="12" name="Picture 11">
            <a:extLst>
              <a:ext uri="{FF2B5EF4-FFF2-40B4-BE49-F238E27FC236}">
                <a16:creationId xmlns:a16="http://schemas.microsoft.com/office/drawing/2014/main" id="{772A6F75-69A0-4FAA-BD8F-D5278851ACED}"/>
              </a:ext>
            </a:extLst>
          </p:cNvPr>
          <p:cNvPicPr>
            <a:picLocks noChangeAspect="1"/>
          </p:cNvPicPr>
          <p:nvPr/>
        </p:nvPicPr>
        <p:blipFill>
          <a:blip r:embed="rId3"/>
          <a:stretch>
            <a:fillRect/>
          </a:stretch>
        </p:blipFill>
        <p:spPr>
          <a:xfrm>
            <a:off x="0" y="5209228"/>
            <a:ext cx="12192000" cy="1648772"/>
          </a:xfrm>
          <a:prstGeom prst="rect">
            <a:avLst/>
          </a:prstGeom>
        </p:spPr>
      </p:pic>
    </p:spTree>
    <p:extLst>
      <p:ext uri="{BB962C8B-B14F-4D97-AF65-F5344CB8AC3E}">
        <p14:creationId xmlns:p14="http://schemas.microsoft.com/office/powerpoint/2010/main" val="39066331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C502-F16D-B24D-B4DD-664D30BE4BCD}"/>
              </a:ext>
            </a:extLst>
          </p:cNvPr>
          <p:cNvSpPr>
            <a:spLocks noGrp="1"/>
          </p:cNvSpPr>
          <p:nvPr>
            <p:ph type="title"/>
          </p:nvPr>
        </p:nvSpPr>
        <p:spPr>
          <a:xfrm>
            <a:off x="838200" y="365125"/>
            <a:ext cx="10515600" cy="676597"/>
          </a:xfrm>
        </p:spPr>
        <p:txBody>
          <a:bodyPr>
            <a:normAutofit fontScale="90000"/>
          </a:bodyPr>
          <a:lstStyle/>
          <a:p>
            <a:r>
              <a:rPr lang="en-US" dirty="0"/>
              <a:t>Add PTA Name</a:t>
            </a:r>
          </a:p>
        </p:txBody>
      </p:sp>
      <p:sp>
        <p:nvSpPr>
          <p:cNvPr id="21" name="Text Placeholder 20">
            <a:extLst>
              <a:ext uri="{FF2B5EF4-FFF2-40B4-BE49-F238E27FC236}">
                <a16:creationId xmlns:a16="http://schemas.microsoft.com/office/drawing/2014/main" id="{12F11FBC-83C1-4C73-9C58-7855B75AD078}"/>
              </a:ext>
            </a:extLst>
          </p:cNvPr>
          <p:cNvSpPr>
            <a:spLocks noGrp="1"/>
          </p:cNvSpPr>
          <p:nvPr>
            <p:ph type="body" sz="quarter" idx="13"/>
          </p:nvPr>
        </p:nvSpPr>
        <p:spPr/>
        <p:txBody>
          <a:bodyPr/>
          <a:lstStyle/>
          <a:p>
            <a:endParaRPr lang="en-US"/>
          </a:p>
        </p:txBody>
      </p:sp>
      <p:sp>
        <p:nvSpPr>
          <p:cNvPr id="22" name="Text Placeholder 21">
            <a:extLst>
              <a:ext uri="{FF2B5EF4-FFF2-40B4-BE49-F238E27FC236}">
                <a16:creationId xmlns:a16="http://schemas.microsoft.com/office/drawing/2014/main" id="{F06B7F3F-F17A-4A79-8687-BBCC2B3A11BF}"/>
              </a:ext>
            </a:extLst>
          </p:cNvPr>
          <p:cNvSpPr>
            <a:spLocks noGrp="1"/>
          </p:cNvSpPr>
          <p:nvPr>
            <p:ph type="body" sz="quarter" idx="17"/>
          </p:nvPr>
        </p:nvSpPr>
        <p:spPr/>
        <p:txBody>
          <a:bodyPr/>
          <a:lstStyle/>
          <a:p>
            <a:endParaRPr lang="en-US"/>
          </a:p>
        </p:txBody>
      </p:sp>
      <p:sp>
        <p:nvSpPr>
          <p:cNvPr id="23" name="Text Placeholder 22">
            <a:extLst>
              <a:ext uri="{FF2B5EF4-FFF2-40B4-BE49-F238E27FC236}">
                <a16:creationId xmlns:a16="http://schemas.microsoft.com/office/drawing/2014/main" id="{4C385147-38A0-4B9C-B6D3-80636BFE74E5}"/>
              </a:ext>
            </a:extLst>
          </p:cNvPr>
          <p:cNvSpPr>
            <a:spLocks noGrp="1"/>
          </p:cNvSpPr>
          <p:nvPr>
            <p:ph type="body" sz="quarter" idx="19"/>
          </p:nvPr>
        </p:nvSpPr>
        <p:spPr/>
        <p:txBody>
          <a:bodyPr/>
          <a:lstStyle/>
          <a:p>
            <a:endParaRPr lang="en-US"/>
          </a:p>
        </p:txBody>
      </p:sp>
      <p:sp>
        <p:nvSpPr>
          <p:cNvPr id="24" name="Text Placeholder 23">
            <a:extLst>
              <a:ext uri="{FF2B5EF4-FFF2-40B4-BE49-F238E27FC236}">
                <a16:creationId xmlns:a16="http://schemas.microsoft.com/office/drawing/2014/main" id="{AA2D8628-0F63-4D6C-B014-6CE0A6E39030}"/>
              </a:ext>
            </a:extLst>
          </p:cNvPr>
          <p:cNvSpPr>
            <a:spLocks noGrp="1"/>
          </p:cNvSpPr>
          <p:nvPr>
            <p:ph type="body" sz="quarter" idx="23"/>
          </p:nvPr>
        </p:nvSpPr>
        <p:spPr/>
        <p:txBody>
          <a:bodyPr/>
          <a:lstStyle/>
          <a:p>
            <a:endParaRPr lang="en-US"/>
          </a:p>
        </p:txBody>
      </p:sp>
      <p:sp>
        <p:nvSpPr>
          <p:cNvPr id="25" name="Text Placeholder 24">
            <a:extLst>
              <a:ext uri="{FF2B5EF4-FFF2-40B4-BE49-F238E27FC236}">
                <a16:creationId xmlns:a16="http://schemas.microsoft.com/office/drawing/2014/main" id="{FF3F99FA-CDD2-4AB7-8098-889B4094AF77}"/>
              </a:ext>
            </a:extLst>
          </p:cNvPr>
          <p:cNvSpPr>
            <a:spLocks noGrp="1"/>
          </p:cNvSpPr>
          <p:nvPr>
            <p:ph type="body" sz="quarter" idx="25"/>
          </p:nvPr>
        </p:nvSpPr>
        <p:spPr/>
        <p:txBody>
          <a:bodyPr/>
          <a:lstStyle/>
          <a:p>
            <a:endParaRPr lang="en-US"/>
          </a:p>
        </p:txBody>
      </p:sp>
      <p:sp>
        <p:nvSpPr>
          <p:cNvPr id="26" name="Picture Placeholder 25">
            <a:extLst>
              <a:ext uri="{FF2B5EF4-FFF2-40B4-BE49-F238E27FC236}">
                <a16:creationId xmlns:a16="http://schemas.microsoft.com/office/drawing/2014/main" id="{4DE36503-EE5A-4412-97FA-147A4316B03D}"/>
              </a:ext>
            </a:extLst>
          </p:cNvPr>
          <p:cNvSpPr>
            <a:spLocks noGrp="1"/>
          </p:cNvSpPr>
          <p:nvPr>
            <p:ph type="pic" sz="quarter" idx="26"/>
          </p:nvPr>
        </p:nvSpPr>
        <p:spPr/>
      </p:sp>
      <p:sp>
        <p:nvSpPr>
          <p:cNvPr id="27" name="Picture Placeholder 26">
            <a:extLst>
              <a:ext uri="{FF2B5EF4-FFF2-40B4-BE49-F238E27FC236}">
                <a16:creationId xmlns:a16="http://schemas.microsoft.com/office/drawing/2014/main" id="{6BB94E8A-473C-4D33-9CB1-A87DFC792694}"/>
              </a:ext>
            </a:extLst>
          </p:cNvPr>
          <p:cNvSpPr>
            <a:spLocks noGrp="1"/>
          </p:cNvSpPr>
          <p:nvPr>
            <p:ph type="pic" sz="quarter" idx="27"/>
          </p:nvPr>
        </p:nvSpPr>
        <p:spPr/>
      </p:sp>
      <p:sp>
        <p:nvSpPr>
          <p:cNvPr id="28" name="Picture Placeholder 27">
            <a:extLst>
              <a:ext uri="{FF2B5EF4-FFF2-40B4-BE49-F238E27FC236}">
                <a16:creationId xmlns:a16="http://schemas.microsoft.com/office/drawing/2014/main" id="{E7832493-166F-472E-9381-E0286A3223E3}"/>
              </a:ext>
            </a:extLst>
          </p:cNvPr>
          <p:cNvSpPr>
            <a:spLocks noGrp="1"/>
          </p:cNvSpPr>
          <p:nvPr>
            <p:ph type="pic" sz="quarter" idx="28"/>
          </p:nvPr>
        </p:nvSpPr>
        <p:spPr/>
      </p:sp>
      <p:sp>
        <p:nvSpPr>
          <p:cNvPr id="29" name="Picture Placeholder 28">
            <a:extLst>
              <a:ext uri="{FF2B5EF4-FFF2-40B4-BE49-F238E27FC236}">
                <a16:creationId xmlns:a16="http://schemas.microsoft.com/office/drawing/2014/main" id="{E5D53B03-BC73-4C5A-8AEE-3E47758BFEA4}"/>
              </a:ext>
            </a:extLst>
          </p:cNvPr>
          <p:cNvSpPr>
            <a:spLocks noGrp="1"/>
          </p:cNvSpPr>
          <p:nvPr>
            <p:ph type="pic" sz="quarter" idx="29"/>
          </p:nvPr>
        </p:nvSpPr>
        <p:spPr/>
      </p:sp>
      <p:sp>
        <p:nvSpPr>
          <p:cNvPr id="30" name="Picture Placeholder 29">
            <a:extLst>
              <a:ext uri="{FF2B5EF4-FFF2-40B4-BE49-F238E27FC236}">
                <a16:creationId xmlns:a16="http://schemas.microsoft.com/office/drawing/2014/main" id="{B5F15576-71D2-4EF0-B2D4-689F33153A8B}"/>
              </a:ext>
            </a:extLst>
          </p:cNvPr>
          <p:cNvSpPr>
            <a:spLocks noGrp="1"/>
          </p:cNvSpPr>
          <p:nvPr>
            <p:ph type="pic" sz="quarter" idx="30"/>
          </p:nvPr>
        </p:nvSpPr>
        <p:spPr/>
      </p:sp>
    </p:spTree>
    <p:extLst>
      <p:ext uri="{BB962C8B-B14F-4D97-AF65-F5344CB8AC3E}">
        <p14:creationId xmlns:p14="http://schemas.microsoft.com/office/powerpoint/2010/main" val="126009398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1FEFB9-B405-FD44-AC20-771C7E767999}"/>
              </a:ext>
            </a:extLst>
          </p:cNvPr>
          <p:cNvSpPr>
            <a:spLocks noGrp="1"/>
          </p:cNvSpPr>
          <p:nvPr>
            <p:ph type="body" sz="quarter" idx="10"/>
          </p:nvPr>
        </p:nvSpPr>
        <p:spPr>
          <a:xfrm>
            <a:off x="331694" y="1337979"/>
            <a:ext cx="3514164" cy="588009"/>
          </a:xfrm>
          <a:solidFill>
            <a:srgbClr val="92D050"/>
          </a:solidFill>
        </p:spPr>
        <p:txBody>
          <a:bodyPr>
            <a:normAutofit/>
          </a:bodyPr>
          <a:lstStyle/>
          <a:p>
            <a:r>
              <a:rPr lang="en-US" sz="2000" dirty="0">
                <a:solidFill>
                  <a:srgbClr val="0070C0"/>
                </a:solidFill>
              </a:rPr>
              <a:t>Support Academic Needs</a:t>
            </a:r>
          </a:p>
        </p:txBody>
      </p:sp>
      <p:sp>
        <p:nvSpPr>
          <p:cNvPr id="7" name="Text Placeholder 6">
            <a:extLst>
              <a:ext uri="{FF2B5EF4-FFF2-40B4-BE49-F238E27FC236}">
                <a16:creationId xmlns:a16="http://schemas.microsoft.com/office/drawing/2014/main" id="{37E06CFF-2F77-3D4C-BDC9-79E108CA8283}"/>
              </a:ext>
            </a:extLst>
          </p:cNvPr>
          <p:cNvSpPr>
            <a:spLocks noGrp="1"/>
          </p:cNvSpPr>
          <p:nvPr>
            <p:ph type="body" sz="quarter" idx="14"/>
          </p:nvPr>
        </p:nvSpPr>
        <p:spPr>
          <a:xfrm>
            <a:off x="8155643" y="1348668"/>
            <a:ext cx="3733796" cy="588009"/>
          </a:xfrm>
          <a:solidFill>
            <a:srgbClr val="92D050"/>
          </a:solidFill>
        </p:spPr>
        <p:txBody>
          <a:bodyPr>
            <a:normAutofit/>
          </a:bodyPr>
          <a:lstStyle/>
          <a:p>
            <a:r>
              <a:rPr lang="en-US" sz="2000" dirty="0">
                <a:solidFill>
                  <a:srgbClr val="0070C0"/>
                </a:solidFill>
              </a:rPr>
              <a:t>Community Engagement</a:t>
            </a:r>
          </a:p>
        </p:txBody>
      </p:sp>
      <p:sp>
        <p:nvSpPr>
          <p:cNvPr id="5" name="Text Placeholder 4">
            <a:extLst>
              <a:ext uri="{FF2B5EF4-FFF2-40B4-BE49-F238E27FC236}">
                <a16:creationId xmlns:a16="http://schemas.microsoft.com/office/drawing/2014/main" id="{159C7468-AC52-9740-B873-23797A9F979D}"/>
              </a:ext>
            </a:extLst>
          </p:cNvPr>
          <p:cNvSpPr>
            <a:spLocks noGrp="1"/>
          </p:cNvSpPr>
          <p:nvPr>
            <p:ph type="body" sz="quarter" idx="12"/>
          </p:nvPr>
        </p:nvSpPr>
        <p:spPr>
          <a:xfrm>
            <a:off x="4166352" y="1338842"/>
            <a:ext cx="3687762" cy="597836"/>
          </a:xfrm>
          <a:solidFill>
            <a:srgbClr val="92D050"/>
          </a:solidFill>
        </p:spPr>
        <p:txBody>
          <a:bodyPr>
            <a:normAutofit/>
          </a:bodyPr>
          <a:lstStyle/>
          <a:p>
            <a:r>
              <a:rPr lang="en-US" sz="2000" dirty="0">
                <a:solidFill>
                  <a:srgbClr val="0070C0"/>
                </a:solidFill>
              </a:rPr>
              <a:t>Advocate for Important Issues</a:t>
            </a:r>
          </a:p>
        </p:txBody>
      </p:sp>
      <p:pic>
        <p:nvPicPr>
          <p:cNvPr id="15" name="Picture 14">
            <a:extLst>
              <a:ext uri="{FF2B5EF4-FFF2-40B4-BE49-F238E27FC236}">
                <a16:creationId xmlns:a16="http://schemas.microsoft.com/office/drawing/2014/main" id="{C5AA386B-508A-4BD1-B20F-F529AA6E302F}"/>
              </a:ext>
            </a:extLst>
          </p:cNvPr>
          <p:cNvPicPr>
            <a:picLocks noChangeAspect="1"/>
          </p:cNvPicPr>
          <p:nvPr/>
        </p:nvPicPr>
        <p:blipFill rotWithShape="1">
          <a:blip r:embed="rId3"/>
          <a:srcRect r="17027" b="-894"/>
          <a:stretch/>
        </p:blipFill>
        <p:spPr>
          <a:xfrm>
            <a:off x="0" y="-10601"/>
            <a:ext cx="10146536" cy="1207101"/>
          </a:xfrm>
          <a:prstGeom prst="rect">
            <a:avLst/>
          </a:prstGeom>
        </p:spPr>
      </p:pic>
      <p:sp>
        <p:nvSpPr>
          <p:cNvPr id="17" name="Picture Placeholder 11">
            <a:extLst>
              <a:ext uri="{FF2B5EF4-FFF2-40B4-BE49-F238E27FC236}">
                <a16:creationId xmlns:a16="http://schemas.microsoft.com/office/drawing/2014/main" id="{2AA58BB3-F7DE-46BA-9111-B53CECE46784}"/>
              </a:ext>
            </a:extLst>
          </p:cNvPr>
          <p:cNvSpPr>
            <a:spLocks noGrp="1"/>
          </p:cNvSpPr>
          <p:nvPr>
            <p:ph type="pic" sz="quarter" idx="16"/>
          </p:nvPr>
        </p:nvSpPr>
        <p:spPr>
          <a:xfrm>
            <a:off x="10654229" y="108798"/>
            <a:ext cx="1399142" cy="1037538"/>
          </a:xfrm>
        </p:spPr>
      </p:sp>
      <p:sp>
        <p:nvSpPr>
          <p:cNvPr id="9" name="Text Placeholder 8">
            <a:extLst>
              <a:ext uri="{FF2B5EF4-FFF2-40B4-BE49-F238E27FC236}">
                <a16:creationId xmlns:a16="http://schemas.microsoft.com/office/drawing/2014/main" id="{AEF33A41-CB3B-40AC-ABBB-A073F01BE6DD}"/>
              </a:ext>
            </a:extLst>
          </p:cNvPr>
          <p:cNvSpPr>
            <a:spLocks noGrp="1"/>
          </p:cNvSpPr>
          <p:nvPr>
            <p:ph type="body" sz="quarter" idx="11"/>
          </p:nvPr>
        </p:nvSpPr>
        <p:spPr>
          <a:xfrm>
            <a:off x="349250" y="2120420"/>
            <a:ext cx="3514164" cy="3939695"/>
          </a:xfrm>
          <a:ln w="38100">
            <a:solidFill>
              <a:srgbClr val="92D050"/>
            </a:solidFill>
          </a:ln>
        </p:spPr>
        <p:txBody>
          <a:bodyPr>
            <a:normAutofit/>
          </a:bodyPr>
          <a:lstStyle/>
          <a:p>
            <a:endParaRPr lang="en-US" sz="2000" dirty="0">
              <a:solidFill>
                <a:srgbClr val="0070C0"/>
              </a:solidFill>
            </a:endParaRPr>
          </a:p>
        </p:txBody>
      </p:sp>
      <p:sp>
        <p:nvSpPr>
          <p:cNvPr id="12" name="Text Placeholder 3">
            <a:extLst>
              <a:ext uri="{FF2B5EF4-FFF2-40B4-BE49-F238E27FC236}">
                <a16:creationId xmlns:a16="http://schemas.microsoft.com/office/drawing/2014/main" id="{0B890277-BA42-4CF6-97A3-1453DA69D724}"/>
              </a:ext>
            </a:extLst>
          </p:cNvPr>
          <p:cNvSpPr>
            <a:spLocks noGrp="1"/>
          </p:cNvSpPr>
          <p:nvPr>
            <p:ph type="body" sz="quarter" idx="13"/>
          </p:nvPr>
        </p:nvSpPr>
        <p:spPr>
          <a:xfrm>
            <a:off x="4166352" y="2078037"/>
            <a:ext cx="3687762" cy="3939696"/>
          </a:xfrm>
          <a:ln w="38100">
            <a:solidFill>
              <a:srgbClr val="92D050"/>
            </a:solidFill>
          </a:ln>
        </p:spPr>
        <p:txBody>
          <a:bodyPr/>
          <a:lstStyle/>
          <a:p>
            <a:endParaRPr lang="en-US" sz="2000" dirty="0">
              <a:solidFill>
                <a:srgbClr val="0070C0"/>
              </a:solidFill>
            </a:endParaRPr>
          </a:p>
        </p:txBody>
      </p:sp>
      <p:sp>
        <p:nvSpPr>
          <p:cNvPr id="13" name="Text Placeholder 3">
            <a:extLst>
              <a:ext uri="{FF2B5EF4-FFF2-40B4-BE49-F238E27FC236}">
                <a16:creationId xmlns:a16="http://schemas.microsoft.com/office/drawing/2014/main" id="{0A9A674A-0A7A-416A-90BB-861E9FC44901}"/>
              </a:ext>
            </a:extLst>
          </p:cNvPr>
          <p:cNvSpPr>
            <a:spLocks noGrp="1"/>
          </p:cNvSpPr>
          <p:nvPr>
            <p:ph type="body" sz="quarter" idx="15"/>
          </p:nvPr>
        </p:nvSpPr>
        <p:spPr>
          <a:xfrm>
            <a:off x="8154988" y="2078038"/>
            <a:ext cx="3687762" cy="3930650"/>
          </a:xfrm>
          <a:ln w="38100">
            <a:solidFill>
              <a:srgbClr val="92D050"/>
            </a:solidFill>
          </a:ln>
        </p:spPr>
        <p:txBody>
          <a:bodyPr>
            <a:normAutofit/>
          </a:bodyPr>
          <a:lstStyle/>
          <a:p>
            <a:endParaRPr lang="en-US" sz="2000" dirty="0">
              <a:solidFill>
                <a:srgbClr val="0070C0"/>
              </a:solidFill>
            </a:endParaRPr>
          </a:p>
        </p:txBody>
      </p:sp>
    </p:spTree>
    <p:extLst>
      <p:ext uri="{BB962C8B-B14F-4D97-AF65-F5344CB8AC3E}">
        <p14:creationId xmlns:p14="http://schemas.microsoft.com/office/powerpoint/2010/main" val="1933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1FEFB9-B405-FD44-AC20-771C7E767999}"/>
              </a:ext>
            </a:extLst>
          </p:cNvPr>
          <p:cNvSpPr>
            <a:spLocks noGrp="1"/>
          </p:cNvSpPr>
          <p:nvPr>
            <p:ph type="body" sz="quarter" idx="10"/>
          </p:nvPr>
        </p:nvSpPr>
        <p:spPr>
          <a:solidFill>
            <a:srgbClr val="92D050"/>
          </a:solidFill>
        </p:spPr>
        <p:txBody>
          <a:bodyPr>
            <a:normAutofit/>
          </a:bodyPr>
          <a:lstStyle/>
          <a:p>
            <a:pPr algn="l"/>
            <a:r>
              <a:rPr lang="en-US" sz="3200" dirty="0">
                <a:solidFill>
                  <a:srgbClr val="0070C0"/>
                </a:solidFill>
              </a:rPr>
              <a:t>Events</a:t>
            </a:r>
          </a:p>
        </p:txBody>
      </p:sp>
      <p:sp>
        <p:nvSpPr>
          <p:cNvPr id="10" name="Text Placeholder 9">
            <a:extLst>
              <a:ext uri="{FF2B5EF4-FFF2-40B4-BE49-F238E27FC236}">
                <a16:creationId xmlns:a16="http://schemas.microsoft.com/office/drawing/2014/main" id="{9FA063B6-7B45-4F15-A2DE-FD312B6F3CE6}"/>
              </a:ext>
            </a:extLst>
          </p:cNvPr>
          <p:cNvSpPr>
            <a:spLocks noGrp="1"/>
          </p:cNvSpPr>
          <p:nvPr>
            <p:ph type="body" sz="quarter" idx="11"/>
          </p:nvPr>
        </p:nvSpPr>
        <p:spPr>
          <a:ln w="28575">
            <a:solidFill>
              <a:srgbClr val="92D050"/>
            </a:solidFill>
          </a:ln>
        </p:spPr>
        <p:txBody>
          <a:bodyPr>
            <a:normAutofit/>
          </a:bodyPr>
          <a:lstStyle/>
          <a:p>
            <a:endParaRPr lang="en-US" sz="2400" dirty="0">
              <a:solidFill>
                <a:srgbClr val="0070C0"/>
              </a:solidFill>
            </a:endParaRPr>
          </a:p>
        </p:txBody>
      </p:sp>
      <p:sp>
        <p:nvSpPr>
          <p:cNvPr id="5" name="Text Placeholder 4">
            <a:extLst>
              <a:ext uri="{FF2B5EF4-FFF2-40B4-BE49-F238E27FC236}">
                <a16:creationId xmlns:a16="http://schemas.microsoft.com/office/drawing/2014/main" id="{159C7468-AC52-9740-B873-23797A9F979D}"/>
              </a:ext>
            </a:extLst>
          </p:cNvPr>
          <p:cNvSpPr>
            <a:spLocks noGrp="1"/>
          </p:cNvSpPr>
          <p:nvPr>
            <p:ph type="body" sz="quarter" idx="12"/>
          </p:nvPr>
        </p:nvSpPr>
        <p:spPr>
          <a:solidFill>
            <a:srgbClr val="92D050"/>
          </a:solidFill>
        </p:spPr>
        <p:txBody>
          <a:bodyPr>
            <a:normAutofit/>
          </a:bodyPr>
          <a:lstStyle/>
          <a:p>
            <a:r>
              <a:rPr lang="en-US" sz="3200" dirty="0">
                <a:solidFill>
                  <a:srgbClr val="0070C0"/>
                </a:solidFill>
              </a:rPr>
              <a:t>Meetings</a:t>
            </a:r>
          </a:p>
        </p:txBody>
      </p:sp>
      <p:sp>
        <p:nvSpPr>
          <p:cNvPr id="11" name="Text Placeholder 10">
            <a:extLst>
              <a:ext uri="{FF2B5EF4-FFF2-40B4-BE49-F238E27FC236}">
                <a16:creationId xmlns:a16="http://schemas.microsoft.com/office/drawing/2014/main" id="{C1E5E8F6-273B-4F3B-ABFF-81148141FAC3}"/>
              </a:ext>
            </a:extLst>
          </p:cNvPr>
          <p:cNvSpPr>
            <a:spLocks noGrp="1"/>
          </p:cNvSpPr>
          <p:nvPr>
            <p:ph type="body" sz="quarter" idx="13"/>
          </p:nvPr>
        </p:nvSpPr>
        <p:spPr>
          <a:ln w="28575">
            <a:solidFill>
              <a:srgbClr val="92D050"/>
            </a:solidFill>
          </a:ln>
        </p:spPr>
        <p:txBody>
          <a:bodyPr>
            <a:normAutofit/>
          </a:bodyPr>
          <a:lstStyle/>
          <a:p>
            <a:endParaRPr lang="en-US" sz="2400" dirty="0">
              <a:solidFill>
                <a:srgbClr val="0070C0"/>
              </a:solidFill>
            </a:endParaRPr>
          </a:p>
        </p:txBody>
      </p:sp>
      <p:sp>
        <p:nvSpPr>
          <p:cNvPr id="12" name="Picture Placeholder 11">
            <a:extLst>
              <a:ext uri="{FF2B5EF4-FFF2-40B4-BE49-F238E27FC236}">
                <a16:creationId xmlns:a16="http://schemas.microsoft.com/office/drawing/2014/main" id="{AD705535-0019-4D99-93AD-C6EE80C3456C}"/>
              </a:ext>
            </a:extLst>
          </p:cNvPr>
          <p:cNvSpPr>
            <a:spLocks noGrp="1"/>
          </p:cNvSpPr>
          <p:nvPr>
            <p:ph type="pic" sz="quarter" idx="16"/>
          </p:nvPr>
        </p:nvSpPr>
        <p:spPr/>
      </p:sp>
      <p:pic>
        <p:nvPicPr>
          <p:cNvPr id="15" name="Picture 14">
            <a:extLst>
              <a:ext uri="{FF2B5EF4-FFF2-40B4-BE49-F238E27FC236}">
                <a16:creationId xmlns:a16="http://schemas.microsoft.com/office/drawing/2014/main" id="{C5AA386B-508A-4BD1-B20F-F529AA6E302F}"/>
              </a:ext>
            </a:extLst>
          </p:cNvPr>
          <p:cNvPicPr>
            <a:picLocks noChangeAspect="1"/>
          </p:cNvPicPr>
          <p:nvPr/>
        </p:nvPicPr>
        <p:blipFill rotWithShape="1">
          <a:blip r:embed="rId3"/>
          <a:srcRect r="16958"/>
          <a:stretch/>
        </p:blipFill>
        <p:spPr>
          <a:xfrm>
            <a:off x="0" y="-10600"/>
            <a:ext cx="10124501" cy="1196412"/>
          </a:xfrm>
          <a:prstGeom prst="rect">
            <a:avLst/>
          </a:prstGeom>
        </p:spPr>
      </p:pic>
    </p:spTree>
    <p:extLst>
      <p:ext uri="{BB962C8B-B14F-4D97-AF65-F5344CB8AC3E}">
        <p14:creationId xmlns:p14="http://schemas.microsoft.com/office/powerpoint/2010/main" val="41893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DB1CC1-6387-44E3-AECB-75116FC43A7E}"/>
              </a:ext>
            </a:extLst>
          </p:cNvPr>
          <p:cNvSpPr>
            <a:spLocks noGrp="1"/>
          </p:cNvSpPr>
          <p:nvPr>
            <p:ph type="title"/>
          </p:nvPr>
        </p:nvSpPr>
        <p:spPr/>
        <p:txBody>
          <a:bodyPr/>
          <a:lstStyle/>
          <a:p>
            <a:r>
              <a:rPr lang="en-US" dirty="0"/>
              <a:t>Family Resources</a:t>
            </a:r>
          </a:p>
        </p:txBody>
      </p:sp>
      <p:sp>
        <p:nvSpPr>
          <p:cNvPr id="6" name="Content Placeholder 5">
            <a:extLst>
              <a:ext uri="{FF2B5EF4-FFF2-40B4-BE49-F238E27FC236}">
                <a16:creationId xmlns:a16="http://schemas.microsoft.com/office/drawing/2014/main" id="{1581C41B-79F8-48E7-9D6D-5396526FDD51}"/>
              </a:ext>
            </a:extLst>
          </p:cNvPr>
          <p:cNvSpPr>
            <a:spLocks noGrp="1"/>
          </p:cNvSpPr>
          <p:nvPr>
            <p:ph sz="half" idx="1"/>
          </p:nvPr>
        </p:nvSpPr>
        <p:spPr>
          <a:ln w="38100">
            <a:solidFill>
              <a:schemeClr val="accent1"/>
            </a:solidFill>
          </a:ln>
        </p:spPr>
        <p:txBody>
          <a:bodyPr/>
          <a:lstStyle/>
          <a:p>
            <a:pPr marL="0" indent="0" algn="ctr">
              <a:buNone/>
            </a:pPr>
            <a:r>
              <a:rPr lang="en-US" dirty="0"/>
              <a:t>School</a:t>
            </a:r>
          </a:p>
          <a:p>
            <a:pPr marL="571500" indent="-571500" algn="l">
              <a:buFont typeface="Arial" panose="020B0604020202020204" pitchFamily="34" charset="0"/>
              <a:buChar char="•"/>
            </a:pPr>
            <a:endParaRPr lang="en-US" sz="2400" dirty="0"/>
          </a:p>
        </p:txBody>
      </p:sp>
      <p:sp>
        <p:nvSpPr>
          <p:cNvPr id="3" name="Content Placeholder 2">
            <a:extLst>
              <a:ext uri="{FF2B5EF4-FFF2-40B4-BE49-F238E27FC236}">
                <a16:creationId xmlns:a16="http://schemas.microsoft.com/office/drawing/2014/main" id="{A319DEC0-97BD-48B5-9C01-163D5E4EDA38}"/>
              </a:ext>
            </a:extLst>
          </p:cNvPr>
          <p:cNvSpPr>
            <a:spLocks noGrp="1"/>
          </p:cNvSpPr>
          <p:nvPr>
            <p:ph sz="half" idx="2"/>
          </p:nvPr>
        </p:nvSpPr>
        <p:spPr>
          <a:ln w="38100">
            <a:solidFill>
              <a:schemeClr val="accent1"/>
            </a:solidFill>
          </a:ln>
        </p:spPr>
        <p:txBody>
          <a:bodyPr/>
          <a:lstStyle/>
          <a:p>
            <a:pPr marL="0" indent="0" algn="ctr">
              <a:buNone/>
            </a:pPr>
            <a:r>
              <a:rPr lang="en-US" dirty="0"/>
              <a:t>Community</a:t>
            </a:r>
          </a:p>
          <a:p>
            <a:pPr marL="571500" indent="-571500" algn="l">
              <a:buFont typeface="Arial" panose="020B0604020202020204" pitchFamily="34" charset="0"/>
              <a:buChar char="•"/>
            </a:pPr>
            <a:endParaRPr lang="en-US" dirty="0"/>
          </a:p>
          <a:p>
            <a:pPr marL="342900" indent="-342900" algn="l">
              <a:buFont typeface="Arial" panose="020B0604020202020204" pitchFamily="34" charset="0"/>
              <a:buChar char="•"/>
            </a:pPr>
            <a:endParaRPr lang="en-US" sz="2400" dirty="0">
              <a:solidFill>
                <a:srgbClr val="0070C0"/>
              </a:solidFill>
            </a:endParaRPr>
          </a:p>
          <a:p>
            <a:pPr marL="0" indent="0">
              <a:buNone/>
            </a:pPr>
            <a:endParaRPr lang="en-US" dirty="0"/>
          </a:p>
        </p:txBody>
      </p:sp>
      <p:sp>
        <p:nvSpPr>
          <p:cNvPr id="7" name="Picture Placeholder 11">
            <a:extLst>
              <a:ext uri="{FF2B5EF4-FFF2-40B4-BE49-F238E27FC236}">
                <a16:creationId xmlns:a16="http://schemas.microsoft.com/office/drawing/2014/main" id="{44912848-359D-4AC4-975B-263356004B92}"/>
              </a:ext>
            </a:extLst>
          </p:cNvPr>
          <p:cNvSpPr>
            <a:spLocks noGrp="1"/>
          </p:cNvSpPr>
          <p:nvPr>
            <p:ph type="pic" sz="quarter" idx="16"/>
          </p:nvPr>
        </p:nvSpPr>
        <p:spPr>
          <a:xfrm>
            <a:off x="10492865" y="187577"/>
            <a:ext cx="1399142" cy="1037538"/>
          </a:xfrm>
        </p:spPr>
      </p:sp>
    </p:spTree>
    <p:extLst>
      <p:ext uri="{BB962C8B-B14F-4D97-AF65-F5344CB8AC3E}">
        <p14:creationId xmlns:p14="http://schemas.microsoft.com/office/powerpoint/2010/main" val="271344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DB1CC1-6387-44E3-AECB-75116FC43A7E}"/>
              </a:ext>
            </a:extLst>
          </p:cNvPr>
          <p:cNvSpPr>
            <a:spLocks noGrp="1"/>
          </p:cNvSpPr>
          <p:nvPr>
            <p:ph type="title"/>
          </p:nvPr>
        </p:nvSpPr>
        <p:spPr/>
        <p:txBody>
          <a:bodyPr/>
          <a:lstStyle/>
          <a:p>
            <a:r>
              <a:rPr lang="en-US" dirty="0"/>
              <a:t>Family Resources</a:t>
            </a:r>
          </a:p>
        </p:txBody>
      </p:sp>
      <p:sp>
        <p:nvSpPr>
          <p:cNvPr id="6" name="Content Placeholder 5">
            <a:extLst>
              <a:ext uri="{FF2B5EF4-FFF2-40B4-BE49-F238E27FC236}">
                <a16:creationId xmlns:a16="http://schemas.microsoft.com/office/drawing/2014/main" id="{1581C41B-79F8-48E7-9D6D-5396526FDD51}"/>
              </a:ext>
            </a:extLst>
          </p:cNvPr>
          <p:cNvSpPr>
            <a:spLocks noGrp="1"/>
          </p:cNvSpPr>
          <p:nvPr>
            <p:ph sz="half" idx="1"/>
          </p:nvPr>
        </p:nvSpPr>
        <p:spPr>
          <a:ln w="38100">
            <a:solidFill>
              <a:schemeClr val="accent1"/>
            </a:solidFill>
          </a:ln>
        </p:spPr>
        <p:txBody>
          <a:bodyPr/>
          <a:lstStyle/>
          <a:p>
            <a:pPr marL="0" indent="0" algn="ctr">
              <a:buNone/>
            </a:pPr>
            <a:r>
              <a:rPr lang="en-US" dirty="0"/>
              <a:t>State PTA</a:t>
            </a:r>
          </a:p>
          <a:p>
            <a:pPr marL="571500" indent="-571500" algn="l">
              <a:buFont typeface="Arial" panose="020B0604020202020204" pitchFamily="34" charset="0"/>
              <a:buChar char="•"/>
            </a:pPr>
            <a:endParaRPr lang="en-US" dirty="0"/>
          </a:p>
          <a:p>
            <a:pPr marL="571500" indent="-571500" algn="l">
              <a:buFont typeface="Arial" panose="020B0604020202020204" pitchFamily="34" charset="0"/>
              <a:buChar char="•"/>
            </a:pPr>
            <a:endParaRPr lang="en-US" dirty="0"/>
          </a:p>
          <a:p>
            <a:pPr marL="342900" indent="-342900" algn="l">
              <a:buFont typeface="Arial" panose="020B0604020202020204" pitchFamily="34" charset="0"/>
              <a:buChar char="•"/>
            </a:pPr>
            <a:endParaRPr lang="en-US" sz="2400" dirty="0">
              <a:solidFill>
                <a:srgbClr val="0070C0"/>
              </a:solidFill>
            </a:endParaRPr>
          </a:p>
        </p:txBody>
      </p:sp>
      <p:sp>
        <p:nvSpPr>
          <p:cNvPr id="7" name="Content Placeholder 6">
            <a:extLst>
              <a:ext uri="{FF2B5EF4-FFF2-40B4-BE49-F238E27FC236}">
                <a16:creationId xmlns:a16="http://schemas.microsoft.com/office/drawing/2014/main" id="{5FB1802A-8696-450E-9ABB-DB862DBBCDB3}"/>
              </a:ext>
            </a:extLst>
          </p:cNvPr>
          <p:cNvSpPr>
            <a:spLocks noGrp="1"/>
          </p:cNvSpPr>
          <p:nvPr>
            <p:ph sz="half" idx="2"/>
          </p:nvPr>
        </p:nvSpPr>
        <p:spPr>
          <a:ln w="38100">
            <a:solidFill>
              <a:schemeClr val="accent1"/>
            </a:solidFill>
          </a:ln>
        </p:spPr>
        <p:txBody>
          <a:bodyPr vert="horz" lIns="91440" tIns="45720" rIns="91440" bIns="45720" rtlCol="0" anchor="t">
            <a:normAutofit fontScale="92500" lnSpcReduction="20000"/>
          </a:bodyPr>
          <a:lstStyle/>
          <a:p>
            <a:pPr marL="0" indent="0" algn="ctr">
              <a:buNone/>
            </a:pPr>
            <a:r>
              <a:rPr lang="en-US" dirty="0"/>
              <a:t>National PTA</a:t>
            </a:r>
          </a:p>
          <a:p>
            <a:pPr marL="0" indent="0">
              <a:buNone/>
            </a:pPr>
            <a:endParaRPr lang="en-US" dirty="0"/>
          </a:p>
          <a:p>
            <a:pPr marL="457200" indent="-457200" algn="l">
              <a:lnSpc>
                <a:spcPct val="150000"/>
              </a:lnSpc>
              <a:buFont typeface="Arial" panose="020B0604020202020204" pitchFamily="34" charset="0"/>
              <a:buChar char="•"/>
            </a:pPr>
            <a:r>
              <a:rPr lang="en-US" sz="2600" dirty="0">
                <a:hlinkClick r:id="rId3"/>
              </a:rPr>
              <a:t>Parent Toolkit</a:t>
            </a:r>
            <a:endParaRPr lang="en-US" sz="1400" dirty="0"/>
          </a:p>
          <a:p>
            <a:pPr marL="457200" indent="-457200" algn="l">
              <a:lnSpc>
                <a:spcPct val="150000"/>
              </a:lnSpc>
              <a:buFont typeface="Arial" panose="020B0604020202020204" pitchFamily="34" charset="0"/>
              <a:buChar char="•"/>
            </a:pPr>
            <a:r>
              <a:rPr lang="en-US" sz="2600" dirty="0">
                <a:hlinkClick r:id="rId4"/>
              </a:rPr>
              <a:t>Family Guides</a:t>
            </a:r>
            <a:endParaRPr lang="en-US" sz="2600" dirty="0"/>
          </a:p>
          <a:p>
            <a:pPr marL="457200" indent="-457200" algn="l">
              <a:lnSpc>
                <a:spcPct val="150000"/>
              </a:lnSpc>
              <a:buFont typeface="Arial" panose="020B0604020202020204" pitchFamily="34" charset="0"/>
              <a:buChar char="•"/>
            </a:pPr>
            <a:r>
              <a:rPr lang="en-US" sz="2600" dirty="0">
                <a:hlinkClick r:id="rId5"/>
              </a:rPr>
              <a:t>Mental Health Resources</a:t>
            </a:r>
            <a:endParaRPr lang="en-US" sz="2600" dirty="0"/>
          </a:p>
          <a:p>
            <a:pPr marL="457200" indent="-457200" algn="l">
              <a:lnSpc>
                <a:spcPct val="150000"/>
              </a:lnSpc>
              <a:buFont typeface="Arial" panose="020B0604020202020204" pitchFamily="34" charset="0"/>
              <a:buChar char="•"/>
            </a:pPr>
            <a:r>
              <a:rPr lang="en-US" sz="2600" dirty="0">
                <a:hlinkClick r:id="rId6"/>
              </a:rPr>
              <a:t>Special Education Toolkit</a:t>
            </a:r>
            <a:endParaRPr lang="en-US" sz="2600" dirty="0"/>
          </a:p>
          <a:p>
            <a:pPr marL="457200" indent="-457200" algn="l">
              <a:lnSpc>
                <a:spcPct val="150000"/>
              </a:lnSpc>
              <a:buFont typeface="Arial" panose="020B0604020202020204" pitchFamily="34" charset="0"/>
              <a:buChar char="•"/>
            </a:pPr>
            <a:r>
              <a:rPr lang="en-US" sz="2600" dirty="0">
                <a:hlinkClick r:id="rId7"/>
              </a:rPr>
              <a:t>Notes from the Backpack: A PTA Podcast</a:t>
            </a:r>
            <a:endParaRPr lang="en-US" sz="2600" dirty="0"/>
          </a:p>
          <a:p>
            <a:endParaRPr lang="en-US" dirty="0"/>
          </a:p>
        </p:txBody>
      </p:sp>
      <p:sp>
        <p:nvSpPr>
          <p:cNvPr id="8" name="Picture Placeholder 11">
            <a:extLst>
              <a:ext uri="{FF2B5EF4-FFF2-40B4-BE49-F238E27FC236}">
                <a16:creationId xmlns:a16="http://schemas.microsoft.com/office/drawing/2014/main" id="{CC380EFD-F887-42A8-A7C5-F9A56CC9F4C1}"/>
              </a:ext>
            </a:extLst>
          </p:cNvPr>
          <p:cNvSpPr>
            <a:spLocks noGrp="1"/>
          </p:cNvSpPr>
          <p:nvPr>
            <p:ph type="pic" sz="quarter" idx="16"/>
          </p:nvPr>
        </p:nvSpPr>
        <p:spPr>
          <a:xfrm>
            <a:off x="10654229" y="249164"/>
            <a:ext cx="1399142" cy="1037538"/>
          </a:xfrm>
        </p:spPr>
      </p:sp>
    </p:spTree>
    <p:extLst>
      <p:ext uri="{BB962C8B-B14F-4D97-AF65-F5344CB8AC3E}">
        <p14:creationId xmlns:p14="http://schemas.microsoft.com/office/powerpoint/2010/main" val="339755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2C491A-D096-7C46-AD1B-1C3C26557734}"/>
              </a:ext>
            </a:extLst>
          </p:cNvPr>
          <p:cNvSpPr>
            <a:spLocks noGrp="1"/>
          </p:cNvSpPr>
          <p:nvPr>
            <p:ph type="body" sz="quarter" idx="14"/>
          </p:nvPr>
        </p:nvSpPr>
        <p:spPr>
          <a:xfrm>
            <a:off x="6633882" y="1156128"/>
            <a:ext cx="5065059" cy="4850225"/>
          </a:xfrm>
          <a:noFill/>
        </p:spPr>
        <p:txBody>
          <a:bodyPr/>
          <a:lstStyle>
            <a:defPPr>
              <a:defRPr lang="en-US"/>
            </a:defPPr>
            <a:lvl1pPr marL="0" algn="l" defTabSz="500223" rtl="0" eaLnBrk="1" latinLnBrk="0" hangingPunct="1">
              <a:defRPr sz="1969" kern="1200">
                <a:solidFill>
                  <a:schemeClr val="tx1"/>
                </a:solidFill>
                <a:latin typeface="+mn-lt"/>
                <a:ea typeface="+mn-ea"/>
                <a:cs typeface="+mn-cs"/>
              </a:defRPr>
            </a:lvl1pPr>
            <a:lvl2pPr marL="500223" algn="l" defTabSz="500223" rtl="0" eaLnBrk="1" latinLnBrk="0" hangingPunct="1">
              <a:defRPr sz="1969" kern="1200">
                <a:solidFill>
                  <a:schemeClr val="tx1"/>
                </a:solidFill>
                <a:latin typeface="+mn-lt"/>
                <a:ea typeface="+mn-ea"/>
                <a:cs typeface="+mn-cs"/>
              </a:defRPr>
            </a:lvl2pPr>
            <a:lvl3pPr marL="1000445" algn="l" defTabSz="500223" rtl="0" eaLnBrk="1" latinLnBrk="0" hangingPunct="1">
              <a:defRPr sz="1969" kern="1200">
                <a:solidFill>
                  <a:schemeClr val="tx1"/>
                </a:solidFill>
                <a:latin typeface="+mn-lt"/>
                <a:ea typeface="+mn-ea"/>
                <a:cs typeface="+mn-cs"/>
              </a:defRPr>
            </a:lvl3pPr>
            <a:lvl4pPr marL="1500668" algn="l" defTabSz="500223" rtl="0" eaLnBrk="1" latinLnBrk="0" hangingPunct="1">
              <a:defRPr sz="1969" kern="1200">
                <a:solidFill>
                  <a:schemeClr val="tx1"/>
                </a:solidFill>
                <a:latin typeface="+mn-lt"/>
                <a:ea typeface="+mn-ea"/>
                <a:cs typeface="+mn-cs"/>
              </a:defRPr>
            </a:lvl4pPr>
            <a:lvl5pPr marL="2000890" algn="l" defTabSz="500223" rtl="0" eaLnBrk="1" latinLnBrk="0" hangingPunct="1">
              <a:defRPr sz="1969" kern="1200">
                <a:solidFill>
                  <a:schemeClr val="tx1"/>
                </a:solidFill>
                <a:latin typeface="+mn-lt"/>
                <a:ea typeface="+mn-ea"/>
                <a:cs typeface="+mn-cs"/>
              </a:defRPr>
            </a:lvl5pPr>
            <a:lvl6pPr marL="2501113" algn="l" defTabSz="500223" rtl="0" eaLnBrk="1" latinLnBrk="0" hangingPunct="1">
              <a:defRPr sz="1969" kern="1200">
                <a:solidFill>
                  <a:schemeClr val="tx1"/>
                </a:solidFill>
                <a:latin typeface="+mn-lt"/>
                <a:ea typeface="+mn-ea"/>
                <a:cs typeface="+mn-cs"/>
              </a:defRPr>
            </a:lvl6pPr>
            <a:lvl7pPr marL="3001335" algn="l" defTabSz="500223" rtl="0" eaLnBrk="1" latinLnBrk="0" hangingPunct="1">
              <a:defRPr sz="1969" kern="1200">
                <a:solidFill>
                  <a:schemeClr val="tx1"/>
                </a:solidFill>
                <a:latin typeface="+mn-lt"/>
                <a:ea typeface="+mn-ea"/>
                <a:cs typeface="+mn-cs"/>
              </a:defRPr>
            </a:lvl7pPr>
            <a:lvl8pPr marL="3501558" algn="l" defTabSz="500223" rtl="0" eaLnBrk="1" latinLnBrk="0" hangingPunct="1">
              <a:defRPr sz="1969" kern="1200">
                <a:solidFill>
                  <a:schemeClr val="tx1"/>
                </a:solidFill>
                <a:latin typeface="+mn-lt"/>
                <a:ea typeface="+mn-ea"/>
                <a:cs typeface="+mn-cs"/>
              </a:defRPr>
            </a:lvl8pPr>
            <a:lvl9pPr marL="4001780" algn="l" defTabSz="500223" rtl="0" eaLnBrk="1" latinLnBrk="0" hangingPunct="1">
              <a:defRPr sz="1969" kern="1200">
                <a:solidFill>
                  <a:schemeClr val="tx1"/>
                </a:solidFill>
                <a:latin typeface="+mn-lt"/>
                <a:ea typeface="+mn-ea"/>
                <a:cs typeface="+mn-cs"/>
              </a:defRPr>
            </a:lvl9pPr>
          </a:lstStyle>
          <a:p>
            <a:endParaRPr lang="en-US" dirty="0">
              <a:solidFill>
                <a:schemeClr val="bg1"/>
              </a:solidFill>
            </a:endParaRPr>
          </a:p>
        </p:txBody>
      </p:sp>
      <p:sp>
        <p:nvSpPr>
          <p:cNvPr id="4" name="Text Placeholder 3">
            <a:extLst>
              <a:ext uri="{FF2B5EF4-FFF2-40B4-BE49-F238E27FC236}">
                <a16:creationId xmlns:a16="http://schemas.microsoft.com/office/drawing/2014/main" id="{5FCE9B11-80F9-D54B-B9DA-F508799525A2}"/>
              </a:ext>
            </a:extLst>
          </p:cNvPr>
          <p:cNvSpPr>
            <a:spLocks noGrp="1"/>
          </p:cNvSpPr>
          <p:nvPr>
            <p:ph type="body" sz="quarter" idx="15"/>
          </p:nvPr>
        </p:nvSpPr>
        <p:spPr>
          <a:xfrm>
            <a:off x="1435947" y="3470563"/>
            <a:ext cx="4653280" cy="440426"/>
          </a:xfrm>
        </p:spPr>
        <p:txBody>
          <a:bodyPr/>
          <a:lstStyle>
            <a:defPPr>
              <a:defRPr lang="en-US"/>
            </a:defPPr>
            <a:lvl1pPr marL="0" algn="l" defTabSz="500223" rtl="0" eaLnBrk="1" latinLnBrk="0" hangingPunct="1">
              <a:defRPr sz="1969" kern="1200">
                <a:solidFill>
                  <a:schemeClr val="tx1"/>
                </a:solidFill>
                <a:latin typeface="+mn-lt"/>
                <a:ea typeface="+mn-ea"/>
                <a:cs typeface="+mn-cs"/>
              </a:defRPr>
            </a:lvl1pPr>
            <a:lvl2pPr marL="500223" algn="l" defTabSz="500223" rtl="0" eaLnBrk="1" latinLnBrk="0" hangingPunct="1">
              <a:defRPr sz="1969" kern="1200">
                <a:solidFill>
                  <a:schemeClr val="tx1"/>
                </a:solidFill>
                <a:latin typeface="+mn-lt"/>
                <a:ea typeface="+mn-ea"/>
                <a:cs typeface="+mn-cs"/>
              </a:defRPr>
            </a:lvl2pPr>
            <a:lvl3pPr marL="1000445" algn="l" defTabSz="500223" rtl="0" eaLnBrk="1" latinLnBrk="0" hangingPunct="1">
              <a:defRPr sz="1969" kern="1200">
                <a:solidFill>
                  <a:schemeClr val="tx1"/>
                </a:solidFill>
                <a:latin typeface="+mn-lt"/>
                <a:ea typeface="+mn-ea"/>
                <a:cs typeface="+mn-cs"/>
              </a:defRPr>
            </a:lvl3pPr>
            <a:lvl4pPr marL="1500668" algn="l" defTabSz="500223" rtl="0" eaLnBrk="1" latinLnBrk="0" hangingPunct="1">
              <a:defRPr sz="1969" kern="1200">
                <a:solidFill>
                  <a:schemeClr val="tx1"/>
                </a:solidFill>
                <a:latin typeface="+mn-lt"/>
                <a:ea typeface="+mn-ea"/>
                <a:cs typeface="+mn-cs"/>
              </a:defRPr>
            </a:lvl4pPr>
            <a:lvl5pPr marL="2000890" algn="l" defTabSz="500223" rtl="0" eaLnBrk="1" latinLnBrk="0" hangingPunct="1">
              <a:defRPr sz="1969" kern="1200">
                <a:solidFill>
                  <a:schemeClr val="tx1"/>
                </a:solidFill>
                <a:latin typeface="+mn-lt"/>
                <a:ea typeface="+mn-ea"/>
                <a:cs typeface="+mn-cs"/>
              </a:defRPr>
            </a:lvl5pPr>
            <a:lvl6pPr marL="2501113" algn="l" defTabSz="500223" rtl="0" eaLnBrk="1" latinLnBrk="0" hangingPunct="1">
              <a:defRPr sz="1969" kern="1200">
                <a:solidFill>
                  <a:schemeClr val="tx1"/>
                </a:solidFill>
                <a:latin typeface="+mn-lt"/>
                <a:ea typeface="+mn-ea"/>
                <a:cs typeface="+mn-cs"/>
              </a:defRPr>
            </a:lvl6pPr>
            <a:lvl7pPr marL="3001335" algn="l" defTabSz="500223" rtl="0" eaLnBrk="1" latinLnBrk="0" hangingPunct="1">
              <a:defRPr sz="1969" kern="1200">
                <a:solidFill>
                  <a:schemeClr val="tx1"/>
                </a:solidFill>
                <a:latin typeface="+mn-lt"/>
                <a:ea typeface="+mn-ea"/>
                <a:cs typeface="+mn-cs"/>
              </a:defRPr>
            </a:lvl7pPr>
            <a:lvl8pPr marL="3501558" algn="l" defTabSz="500223" rtl="0" eaLnBrk="1" latinLnBrk="0" hangingPunct="1">
              <a:defRPr sz="1969" kern="1200">
                <a:solidFill>
                  <a:schemeClr val="tx1"/>
                </a:solidFill>
                <a:latin typeface="+mn-lt"/>
                <a:ea typeface="+mn-ea"/>
                <a:cs typeface="+mn-cs"/>
              </a:defRPr>
            </a:lvl8pPr>
            <a:lvl9pPr marL="4001780" algn="l" defTabSz="500223" rtl="0" eaLnBrk="1" latinLnBrk="0" hangingPunct="1">
              <a:defRPr sz="1969" kern="1200">
                <a:solidFill>
                  <a:schemeClr val="tx1"/>
                </a:solidFill>
                <a:latin typeface="+mn-lt"/>
                <a:ea typeface="+mn-ea"/>
                <a:cs typeface="+mn-cs"/>
              </a:defRPr>
            </a:lvl9pPr>
          </a:lstStyle>
          <a:p>
            <a:endParaRPr lang="en-US" dirty="0">
              <a:solidFill>
                <a:schemeClr val="bg1"/>
              </a:solidFill>
            </a:endParaRPr>
          </a:p>
        </p:txBody>
      </p:sp>
      <p:sp>
        <p:nvSpPr>
          <p:cNvPr id="6" name="Picture Placeholder 11">
            <a:extLst>
              <a:ext uri="{FF2B5EF4-FFF2-40B4-BE49-F238E27FC236}">
                <a16:creationId xmlns:a16="http://schemas.microsoft.com/office/drawing/2014/main" id="{7DA55DEF-6856-4966-88C8-8559370038F5}"/>
              </a:ext>
            </a:extLst>
          </p:cNvPr>
          <p:cNvSpPr>
            <a:spLocks noGrp="1"/>
          </p:cNvSpPr>
          <p:nvPr>
            <p:ph type="pic" sz="quarter" idx="16"/>
          </p:nvPr>
        </p:nvSpPr>
        <p:spPr>
          <a:xfrm>
            <a:off x="3383853" y="5487584"/>
            <a:ext cx="1399142" cy="1037538"/>
          </a:xfrm>
          <a:noFill/>
        </p:spPr>
      </p:sp>
    </p:spTree>
    <p:extLst>
      <p:ext uri="{BB962C8B-B14F-4D97-AF65-F5344CB8AC3E}">
        <p14:creationId xmlns:p14="http://schemas.microsoft.com/office/powerpoint/2010/main" val="2775620898"/>
      </p:ext>
    </p:extLst>
  </p:cSld>
  <p:clrMapOvr>
    <a:masterClrMapping/>
  </p:clrMapOvr>
</p:sld>
</file>

<file path=ppt/theme/theme1.xml><?xml version="1.0" encoding="utf-8"?>
<a:theme xmlns:a="http://schemas.openxmlformats.org/drawingml/2006/main" name="Local PTA Presentation template">
  <a:themeElements>
    <a:clrScheme name="Custom 1">
      <a:dk1>
        <a:srgbClr val="FFFFFF"/>
      </a:dk1>
      <a:lt1>
        <a:srgbClr val="FFFFFF"/>
      </a:lt1>
      <a:dk2>
        <a:srgbClr val="FFFFFF"/>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CD7107A4A17F46964DB8C8C72817E5" ma:contentTypeVersion="12" ma:contentTypeDescription="Create a new document." ma:contentTypeScope="" ma:versionID="936deb165bb0dee7e1345a2b69e3a54b">
  <xsd:schema xmlns:xsd="http://www.w3.org/2001/XMLSchema" xmlns:xs="http://www.w3.org/2001/XMLSchema" xmlns:p="http://schemas.microsoft.com/office/2006/metadata/properties" xmlns:ns2="5069d735-0c84-4697-a9b3-2f979fe28fd3" xmlns:ns3="bf9d26b8-21ef-44a3-889c-5aacff9d8d22" targetNamespace="http://schemas.microsoft.com/office/2006/metadata/properties" ma:root="true" ma:fieldsID="632e18fac2c8c7037a409a8468070c26" ns2:_="" ns3:_="">
    <xsd:import namespace="5069d735-0c84-4697-a9b3-2f979fe28fd3"/>
    <xsd:import namespace="bf9d26b8-21ef-44a3-889c-5aacff9d8d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9d735-0c84-4697-a9b3-2f979fe28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9d26b8-21ef-44a3-889c-5aacff9d8d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f9d26b8-21ef-44a3-889c-5aacff9d8d22">
      <UserInfo>
        <DisplayName/>
        <AccountId xsi:nil="true"/>
        <AccountType/>
      </UserInfo>
    </SharedWithUsers>
  </documentManagement>
</p:properties>
</file>

<file path=customXml/itemProps1.xml><?xml version="1.0" encoding="utf-8"?>
<ds:datastoreItem xmlns:ds="http://schemas.openxmlformats.org/officeDocument/2006/customXml" ds:itemID="{68693227-9DFD-4348-9D1F-A2BD63CE7F8F}"/>
</file>

<file path=customXml/itemProps2.xml><?xml version="1.0" encoding="utf-8"?>
<ds:datastoreItem xmlns:ds="http://schemas.openxmlformats.org/officeDocument/2006/customXml" ds:itemID="{C1707773-2AA0-4423-B009-02ED058E258F}"/>
</file>

<file path=customXml/itemProps3.xml><?xml version="1.0" encoding="utf-8"?>
<ds:datastoreItem xmlns:ds="http://schemas.openxmlformats.org/officeDocument/2006/customXml" ds:itemID="{A0AFCEE1-4814-4FC5-9BE2-D5C2B76B07F0}"/>
</file>

<file path=docProps/app.xml><?xml version="1.0" encoding="utf-8"?>
<Properties xmlns="http://schemas.openxmlformats.org/officeDocument/2006/extended-properties" xmlns:vt="http://schemas.openxmlformats.org/officeDocument/2006/docPropsVTypes">
  <Template/>
  <TotalTime>0</TotalTime>
  <Words>2063</Words>
  <Application>Microsoft Office PowerPoint</Application>
  <PresentationFormat>Widescreen</PresentationFormat>
  <Paragraphs>163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Arial Black</vt:lpstr>
      <vt:lpstr>Calibri</vt:lpstr>
      <vt:lpstr>Segoe UI</vt:lpstr>
      <vt:lpstr>Local PTA Presentation template</vt:lpstr>
      <vt:lpstr>Office Theme</vt:lpstr>
      <vt:lpstr>PowerPoint Presentation</vt:lpstr>
      <vt:lpstr>Add PTA Name</vt:lpstr>
      <vt:lpstr>Add PTA Name</vt:lpstr>
      <vt:lpstr>Add PTA Name</vt:lpstr>
      <vt:lpstr>PowerPoint Presentation</vt:lpstr>
      <vt:lpstr>PowerPoint Presentation</vt:lpstr>
      <vt:lpstr>Family Resources</vt:lpstr>
      <vt:lpstr>Family Resources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2021-05-17T08:48:29Z</dcterms:created>
  <dcterms:modified xsi:type="dcterms:W3CDTF">2021-05-17T08:50:25Z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0x01010088CD7107A4A17F46964DB8C8C72817E5</vt:lpwstr>
  </property>
  <property fmtid="{D5CDD505-2E9C-101B-9397-08002B2CF9AE}" pid="3" name="Order">
    <vt:r8>73600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