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8" r:id="rId6"/>
    <p:sldId id="267" r:id="rId7"/>
    <p:sldId id="270" r:id="rId8"/>
    <p:sldId id="273" r:id="rId9"/>
    <p:sldId id="27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12/14/21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12/14/21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12/14/21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ta.org/home/programs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Grant Writing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Hillsborough county council of </a:t>
            </a:r>
            <a:r>
              <a:rPr lang="en-US" dirty="0" err="1">
                <a:solidFill>
                  <a:schemeClr val="bg1"/>
                </a:solidFill>
              </a:rPr>
              <a:t>pta</a:t>
            </a:r>
            <a:r>
              <a:rPr lang="en-US" dirty="0" err="1"/>
              <a:t>’s</a:t>
            </a:r>
            <a:r>
              <a:rPr lang="en-US" dirty="0"/>
              <a:t> &amp; </a:t>
            </a:r>
            <a:r>
              <a:rPr lang="en-US" dirty="0" err="1"/>
              <a:t>ptsa’s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Say YES to Grants!</a:t>
            </a:r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6275" y="2351088"/>
            <a:ext cx="2325688" cy="774700"/>
          </a:xfrm>
        </p:spPr>
        <p:txBody>
          <a:bodyPr>
            <a:normAutofit fontScale="25000" lnSpcReduction="20000"/>
          </a:bodyPr>
          <a:lstStyle/>
          <a:p>
            <a:r>
              <a:rPr lang="en-US" sz="5000" b="1" dirty="0"/>
              <a:t>Grants are a wonderful way to fund your PTA.  Remember our purpose is to advocate NOT to fundraise.</a:t>
            </a:r>
          </a:p>
          <a:p>
            <a:endParaRPr lang="en-US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000" b="1" dirty="0"/>
              <a:t>National PTA grants are perfect for local units who have no experience with grants.</a:t>
            </a:r>
          </a:p>
          <a:p>
            <a:endParaRPr lang="en-US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dirty="0"/>
              <a:t>National PTA grants can help create meaningful programs that engage your students and community</a:t>
            </a:r>
          </a:p>
          <a:p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sz="1400" b="1" dirty="0"/>
              <a:t>National PTA offers grants EVERY YEAR – if you are not approved try, try, and try again.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</a:rPr>
              <a:t>National PTA Grant Writing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279" y="969391"/>
            <a:ext cx="3852000" cy="720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Know What Grants Exist and When to Apply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279" y="1743907"/>
            <a:ext cx="3852000" cy="720000"/>
          </a:xfrm>
        </p:spPr>
        <p:txBody>
          <a:bodyPr>
            <a:normAutofit/>
          </a:bodyPr>
          <a:lstStyle/>
          <a:p>
            <a:r>
              <a:rPr lang="en-US" b="1" dirty="0"/>
              <a:t>Tell a Compelling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3279" y="2508384"/>
            <a:ext cx="3852000" cy="720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Share How the Grant Would Impact Your School Community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3279" y="3289487"/>
            <a:ext cx="3852000" cy="720000"/>
          </a:xfrm>
        </p:spPr>
        <p:txBody>
          <a:bodyPr>
            <a:normAutofit/>
          </a:bodyPr>
          <a:lstStyle/>
          <a:p>
            <a:r>
              <a:rPr lang="en-US" b="1" dirty="0"/>
              <a:t>Show Your Enthusiasm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994000" y="4047142"/>
            <a:ext cx="3852000" cy="720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Answer All Parts of the Questions</a:t>
            </a:r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5994000" y="4804797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Promote Family Engagement</a:t>
            </a: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5994000" y="556245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1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Get a Second Set of Eyes</a:t>
            </a:r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PTA Programs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b="1" dirty="0"/>
              <a:t>The mission of every PTA is to ADVOCATE for our students NOT to fundraise.  PTA Grants are a wonderful way to create new programs.</a:t>
            </a:r>
          </a:p>
          <a:p>
            <a:endParaRPr lang="en-US" dirty="0"/>
          </a:p>
        </p:txBody>
      </p:sp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600" b="1" dirty="0"/>
              <a:t>Check out some National PTA Programs:  </a:t>
            </a:r>
            <a:r>
              <a:rPr lang="en-US" sz="1600" b="1" dirty="0">
                <a:hlinkClick r:id="rId6"/>
              </a:rPr>
              <a:t>https://www.pta.org/home/programs</a:t>
            </a:r>
            <a:endParaRPr lang="en-US" sz="1600" b="1" dirty="0"/>
          </a:p>
          <a:p>
            <a:endParaRPr lang="en-US" dirty="0"/>
          </a:p>
          <a:p>
            <a:r>
              <a:rPr lang="en-US" sz="1600" b="1" dirty="0"/>
              <a:t>You DO NOT need a grant to do these programs at your school.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89" y="12878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9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PTA Grant </a:t>
            </a:r>
            <a:r>
              <a:rPr lang="en-US" dirty="0"/>
              <a:t>Application Walk Through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0DAD-30FE-4C86-9C81-4956616689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https://www.loom.com/share/949910c8e37c4f9c8439827dfd54b2bd</a:t>
            </a: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211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Grant Writing 101</vt:lpstr>
      <vt:lpstr>Say YES to Grants!</vt:lpstr>
      <vt:lpstr>National PTA Grant Writing Tips</vt:lpstr>
      <vt:lpstr>PTA Programs</vt:lpstr>
      <vt:lpstr>PowerPoint Presentation</vt:lpstr>
      <vt:lpstr>PowerPoint Presentation</vt:lpstr>
      <vt:lpstr>National PTA Grant Application Walk Through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2021-11-16T18:36:58Z</dcterms:created>
  <dcterms:modified xsi:type="dcterms:W3CDTF">2021-12-15T03:18:36Z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