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4B1635C-0137-4EA5-B6FF-0CB6C8BD65E6}" type="datetimeFigureOut">
              <a:rPr lang="en-US" smtClean="0"/>
              <a:t>1/19/2018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144AA82-A687-446C-927E-17F8380CC22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B1635C-0137-4EA5-B6FF-0CB6C8BD65E6}"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4AA82-A687-446C-927E-17F8380CC2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B1635C-0137-4EA5-B6FF-0CB6C8BD65E6}"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4AA82-A687-446C-927E-17F8380CC22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B1635C-0137-4EA5-B6FF-0CB6C8BD65E6}"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4AA82-A687-446C-927E-17F8380CC2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B1635C-0137-4EA5-B6FF-0CB6C8BD65E6}"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44AA82-A687-446C-927E-17F8380CC2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B1635C-0137-4EA5-B6FF-0CB6C8BD65E6}"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44AA82-A687-446C-927E-17F8380CC22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4B1635C-0137-4EA5-B6FF-0CB6C8BD65E6}" type="datetimeFigureOut">
              <a:rPr lang="en-US" smtClean="0"/>
              <a:t>1/19/2018</a:t>
            </a:fld>
            <a:endParaRPr lang="en-US"/>
          </a:p>
        </p:txBody>
      </p:sp>
      <p:sp>
        <p:nvSpPr>
          <p:cNvPr id="27" name="Slide Number Placeholder 26"/>
          <p:cNvSpPr>
            <a:spLocks noGrp="1"/>
          </p:cNvSpPr>
          <p:nvPr>
            <p:ph type="sldNum" sz="quarter" idx="11"/>
          </p:nvPr>
        </p:nvSpPr>
        <p:spPr/>
        <p:txBody>
          <a:bodyPr rtlCol="0"/>
          <a:lstStyle/>
          <a:p>
            <a:fld id="{1144AA82-A687-446C-927E-17F8380CC22C}"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4B1635C-0137-4EA5-B6FF-0CB6C8BD65E6}" type="datetimeFigureOut">
              <a:rPr lang="en-US" smtClean="0"/>
              <a:t>1/19/2018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144AA82-A687-446C-927E-17F8380CC2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B1635C-0137-4EA5-B6FF-0CB6C8BD65E6}"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44AA82-A687-446C-927E-17F8380CC2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B1635C-0137-4EA5-B6FF-0CB6C8BD65E6}"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44AA82-A687-446C-927E-17F8380CC22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B1635C-0137-4EA5-B6FF-0CB6C8BD65E6}"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44AA82-A687-446C-927E-17F8380CC22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4B1635C-0137-4EA5-B6FF-0CB6C8BD65E6}" type="datetimeFigureOut">
              <a:rPr lang="en-US" smtClean="0"/>
              <a:t>1/19/2018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144AA82-A687-446C-927E-17F8380CC22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hccptapts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Nominations and Elections</a:t>
            </a:r>
            <a:endParaRPr lang="en-US" sz="5400" dirty="0"/>
          </a:p>
        </p:txBody>
      </p:sp>
      <p:sp>
        <p:nvSpPr>
          <p:cNvPr id="3" name="Subtitle 2"/>
          <p:cNvSpPr>
            <a:spLocks noGrp="1"/>
          </p:cNvSpPr>
          <p:nvPr>
            <p:ph type="subTitle" idx="1"/>
          </p:nvPr>
        </p:nvSpPr>
        <p:spPr/>
        <p:txBody>
          <a:bodyPr/>
          <a:lstStyle/>
          <a:p>
            <a:r>
              <a:rPr lang="en-US" sz="3200" dirty="0" smtClean="0"/>
              <a:t>Local Unit PTA Elections</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Questions???</a:t>
            </a:r>
            <a:endParaRPr lang="en-US" sz="5400" dirty="0"/>
          </a:p>
        </p:txBody>
      </p:sp>
      <p:sp>
        <p:nvSpPr>
          <p:cNvPr id="3" name="Content Placeholder 2"/>
          <p:cNvSpPr>
            <a:spLocks noGrp="1"/>
          </p:cNvSpPr>
          <p:nvPr>
            <p:ph idx="1"/>
          </p:nvPr>
        </p:nvSpPr>
        <p:spPr/>
        <p:txBody>
          <a:bodyPr/>
          <a:lstStyle/>
          <a:p>
            <a:r>
              <a:rPr lang="en-US" dirty="0" smtClean="0"/>
              <a:t>Your turn…</a:t>
            </a:r>
          </a:p>
          <a:p>
            <a:endParaRPr lang="en-US" dirty="0" smtClean="0"/>
          </a:p>
          <a:p>
            <a:r>
              <a:rPr lang="en-US" dirty="0" smtClean="0"/>
              <a:t>And</a:t>
            </a:r>
            <a:r>
              <a:rPr lang="en-US" smtClean="0"/>
              <a:t>, handouts.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Hillsborough County Council PTA/PTSA</a:t>
            </a:r>
            <a:endParaRPr lang="en-US" dirty="0"/>
          </a:p>
        </p:txBody>
      </p:sp>
      <p:sp>
        <p:nvSpPr>
          <p:cNvPr id="3" name="Content Placeholder 2"/>
          <p:cNvSpPr>
            <a:spLocks noGrp="1"/>
          </p:cNvSpPr>
          <p:nvPr>
            <p:ph idx="1"/>
          </p:nvPr>
        </p:nvSpPr>
        <p:spPr/>
        <p:txBody>
          <a:bodyPr/>
          <a:lstStyle/>
          <a:p>
            <a:r>
              <a:rPr lang="en-US" u="sng" dirty="0" smtClean="0"/>
              <a:t>Contact Us:</a:t>
            </a:r>
          </a:p>
          <a:p>
            <a:endParaRPr lang="en-US" u="sng" dirty="0" smtClean="0"/>
          </a:p>
          <a:p>
            <a:r>
              <a:rPr lang="en-US" dirty="0" smtClean="0"/>
              <a:t>Website:   </a:t>
            </a:r>
            <a:r>
              <a:rPr lang="en-US" dirty="0" smtClean="0">
                <a:hlinkClick r:id="rId2"/>
              </a:rPr>
              <a:t>www.hccptaptsa.org</a:t>
            </a:r>
            <a:endParaRPr lang="en-US" dirty="0" smtClean="0"/>
          </a:p>
          <a:p>
            <a:r>
              <a:rPr lang="en-US" dirty="0" err="1" smtClean="0"/>
              <a:t>Facebook</a:t>
            </a:r>
            <a:r>
              <a:rPr lang="en-US" dirty="0" smtClean="0"/>
              <a:t>:  Hillsborough County Council PTA/PTSA</a:t>
            </a:r>
          </a:p>
          <a:p>
            <a:r>
              <a:rPr lang="en-US" dirty="0" smtClean="0"/>
              <a:t>Twitter:  @</a:t>
            </a:r>
            <a:r>
              <a:rPr lang="en-US" dirty="0" err="1" smtClean="0"/>
              <a:t>hccptaptsa</a:t>
            </a:r>
            <a:endParaRPr lang="en-US" dirty="0" smtClean="0"/>
          </a:p>
          <a:p>
            <a:r>
              <a:rPr lang="en-US" dirty="0" err="1" smtClean="0"/>
              <a:t>Instagram</a:t>
            </a:r>
            <a:r>
              <a:rPr lang="en-US" dirty="0" smtClean="0"/>
              <a:t>:  #</a:t>
            </a:r>
            <a:r>
              <a:rPr lang="en-US" dirty="0" err="1" smtClean="0"/>
              <a:t>hccptaptsa</a:t>
            </a:r>
            <a:endParaRPr lang="en-US" dirty="0" smtClean="0"/>
          </a:p>
          <a:p>
            <a:r>
              <a:rPr lang="en-US" dirty="0" smtClean="0"/>
              <a:t>E-mail</a:t>
            </a:r>
            <a:r>
              <a:rPr lang="en-US" smtClean="0"/>
              <a:t>:  </a:t>
            </a:r>
            <a:r>
              <a:rPr lang="en-US" smtClean="0"/>
              <a:t>VPLeadership@hccptaptsa.org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458200" cy="1066800"/>
          </a:xfrm>
        </p:spPr>
        <p:txBody>
          <a:bodyPr>
            <a:normAutofit/>
          </a:bodyPr>
          <a:lstStyle/>
          <a:p>
            <a:r>
              <a:rPr lang="en-US" sz="3800" dirty="0" smtClean="0"/>
              <a:t>Article VI:  Officers and their Election</a:t>
            </a:r>
            <a:endParaRPr lang="en-US" sz="3800" dirty="0"/>
          </a:p>
        </p:txBody>
      </p:sp>
      <p:sp>
        <p:nvSpPr>
          <p:cNvPr id="3" name="Content Placeholder 2"/>
          <p:cNvSpPr>
            <a:spLocks noGrp="1"/>
          </p:cNvSpPr>
          <p:nvPr>
            <p:ph idx="1"/>
          </p:nvPr>
        </p:nvSpPr>
        <p:spPr/>
        <p:txBody>
          <a:bodyPr/>
          <a:lstStyle/>
          <a:p>
            <a:r>
              <a:rPr lang="en-US" sz="3200" dirty="0" smtClean="0"/>
              <a:t>Section 3.  Nominating Committee</a:t>
            </a:r>
          </a:p>
          <a:p>
            <a:pPr lvl="1"/>
            <a:r>
              <a:rPr lang="en-US" dirty="0" smtClean="0"/>
              <a:t>“a.  There shall be a nominating committee composed of ___ members </a:t>
            </a:r>
            <a:r>
              <a:rPr lang="en-US" i="1" dirty="0" smtClean="0"/>
              <a:t>(at least three and always an uneven number)</a:t>
            </a:r>
            <a:r>
              <a:rPr lang="en-US" dirty="0" smtClean="0"/>
              <a:t> who shall be elected by the association at a regular meeting at least one month prior to the election of officers.”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normAutofit/>
          </a:bodyPr>
          <a:lstStyle/>
          <a:p>
            <a:r>
              <a:rPr lang="en-US" sz="5400" dirty="0" smtClean="0"/>
              <a:t>Break it Down:</a:t>
            </a:r>
            <a:endParaRPr lang="en-US" sz="5400" dirty="0"/>
          </a:p>
        </p:txBody>
      </p:sp>
      <p:sp>
        <p:nvSpPr>
          <p:cNvPr id="3" name="Content Placeholder 2"/>
          <p:cNvSpPr>
            <a:spLocks noGrp="1"/>
          </p:cNvSpPr>
          <p:nvPr>
            <p:ph idx="1"/>
          </p:nvPr>
        </p:nvSpPr>
        <p:spPr/>
        <p:txBody>
          <a:bodyPr>
            <a:normAutofit lnSpcReduction="10000"/>
          </a:bodyPr>
          <a:lstStyle/>
          <a:p>
            <a:r>
              <a:rPr lang="en-US" dirty="0" smtClean="0"/>
              <a:t>You need an uneven number on the committee to act as a tie breaker.</a:t>
            </a:r>
          </a:p>
          <a:p>
            <a:pPr lvl="1"/>
            <a:r>
              <a:rPr lang="en-US" dirty="0" smtClean="0"/>
              <a:t>Having an alternate helps in cases of recusal.</a:t>
            </a:r>
          </a:p>
          <a:p>
            <a:r>
              <a:rPr lang="en-US" dirty="0" smtClean="0"/>
              <a:t>Each person must be a member of this PTA</a:t>
            </a:r>
          </a:p>
          <a:p>
            <a:r>
              <a:rPr lang="en-US" dirty="0" smtClean="0"/>
              <a:t>The number needed is based on your set of approved Bylaws</a:t>
            </a:r>
          </a:p>
          <a:p>
            <a:r>
              <a:rPr lang="en-US" dirty="0" smtClean="0"/>
              <a:t>The committee must be ELECTED by members of the association</a:t>
            </a:r>
          </a:p>
          <a:p>
            <a:r>
              <a:rPr lang="en-US" dirty="0" smtClean="0"/>
              <a:t>They must be elected one month (or 30 days) before the election meeting is scheduled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Continue…</a:t>
            </a:r>
            <a:endParaRPr lang="en-US" sz="5400" dirty="0"/>
          </a:p>
        </p:txBody>
      </p:sp>
      <p:sp>
        <p:nvSpPr>
          <p:cNvPr id="3" name="Content Placeholder 2"/>
          <p:cNvSpPr>
            <a:spLocks noGrp="1"/>
          </p:cNvSpPr>
          <p:nvPr>
            <p:ph idx="1"/>
          </p:nvPr>
        </p:nvSpPr>
        <p:spPr/>
        <p:txBody>
          <a:bodyPr/>
          <a:lstStyle/>
          <a:p>
            <a:r>
              <a:rPr lang="en-US" dirty="0" smtClean="0"/>
              <a:t>“The president shall appoint a chair pro tem who shall call the first meeting.  The committee shall elect its own chair.”</a:t>
            </a:r>
          </a:p>
          <a:p>
            <a:endParaRPr lang="en-US" dirty="0" smtClean="0"/>
          </a:p>
          <a:p>
            <a:pPr lvl="1"/>
            <a:r>
              <a:rPr lang="en-US" dirty="0" smtClean="0"/>
              <a:t>President will appoint the chair first in order to get the meetings started</a:t>
            </a:r>
          </a:p>
          <a:p>
            <a:pPr lvl="1"/>
            <a:r>
              <a:rPr lang="en-US" dirty="0" smtClean="0"/>
              <a:t>The committee upon their first meeting can name their own chair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Part B.</a:t>
            </a:r>
            <a:r>
              <a:rPr lang="en-US" dirty="0" smtClean="0"/>
              <a:t>  </a:t>
            </a:r>
            <a:endParaRPr lang="en-US" dirty="0"/>
          </a:p>
        </p:txBody>
      </p:sp>
      <p:sp>
        <p:nvSpPr>
          <p:cNvPr id="3" name="Content Placeholder 2"/>
          <p:cNvSpPr>
            <a:spLocks noGrp="1"/>
          </p:cNvSpPr>
          <p:nvPr>
            <p:ph idx="1"/>
          </p:nvPr>
        </p:nvSpPr>
        <p:spPr/>
        <p:txBody>
          <a:bodyPr/>
          <a:lstStyle/>
          <a:p>
            <a:pPr>
              <a:buNone/>
            </a:pPr>
            <a:r>
              <a:rPr lang="en-US" dirty="0" smtClean="0"/>
              <a:t>“b.  The nominating committee shall nominate one person for each office to be filled and report its nominees at the election meeting at which time additional nominations may be made from the floor.  In order to be nominated a person must be a member of this PTA.”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Details…</a:t>
            </a:r>
            <a:endParaRPr lang="en-US" sz="5400" dirty="0"/>
          </a:p>
        </p:txBody>
      </p:sp>
      <p:sp>
        <p:nvSpPr>
          <p:cNvPr id="3" name="Content Placeholder 2"/>
          <p:cNvSpPr>
            <a:spLocks noGrp="1"/>
          </p:cNvSpPr>
          <p:nvPr>
            <p:ph idx="1"/>
          </p:nvPr>
        </p:nvSpPr>
        <p:spPr/>
        <p:txBody>
          <a:bodyPr/>
          <a:lstStyle/>
          <a:p>
            <a:r>
              <a:rPr lang="en-US" dirty="0" smtClean="0"/>
              <a:t>The nominating committee nominates ONE person per office.</a:t>
            </a:r>
          </a:p>
          <a:p>
            <a:r>
              <a:rPr lang="en-US" dirty="0" smtClean="0"/>
              <a:t>Nominating committee chair delivers the report at the election meeting</a:t>
            </a:r>
          </a:p>
          <a:p>
            <a:r>
              <a:rPr lang="en-US" dirty="0" smtClean="0"/>
              <a:t>At the election meeting, additional candidates can run from the floor</a:t>
            </a:r>
          </a:p>
          <a:p>
            <a:r>
              <a:rPr lang="en-US" dirty="0" smtClean="0"/>
              <a:t>The candidate MUST be a member of the local unit to run.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Part C:</a:t>
            </a:r>
            <a:endParaRPr lang="en-US" sz="5400" dirty="0"/>
          </a:p>
        </p:txBody>
      </p:sp>
      <p:sp>
        <p:nvSpPr>
          <p:cNvPr id="3" name="Content Placeholder 2"/>
          <p:cNvSpPr>
            <a:spLocks noGrp="1"/>
          </p:cNvSpPr>
          <p:nvPr>
            <p:ph idx="1"/>
          </p:nvPr>
        </p:nvSpPr>
        <p:spPr/>
        <p:txBody>
          <a:bodyPr/>
          <a:lstStyle/>
          <a:p>
            <a:r>
              <a:rPr lang="en-US" dirty="0" smtClean="0"/>
              <a:t>“c.  Only those persons who have consented to serve if elected shall be nominated for or elected to such office.”</a:t>
            </a:r>
          </a:p>
          <a:p>
            <a:endParaRPr lang="en-US" dirty="0" smtClean="0"/>
          </a:p>
          <a:p>
            <a:pPr lvl="1"/>
            <a:r>
              <a:rPr lang="en-US" dirty="0" smtClean="0"/>
              <a:t>They have to agree to do the job!</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Part D:</a:t>
            </a:r>
            <a:endParaRPr lang="en-US" sz="5400" dirty="0"/>
          </a:p>
        </p:txBody>
      </p:sp>
      <p:sp>
        <p:nvSpPr>
          <p:cNvPr id="3" name="Content Placeholder 2"/>
          <p:cNvSpPr>
            <a:spLocks noGrp="1"/>
          </p:cNvSpPr>
          <p:nvPr>
            <p:ph idx="1"/>
          </p:nvPr>
        </p:nvSpPr>
        <p:spPr/>
        <p:txBody>
          <a:bodyPr/>
          <a:lstStyle/>
          <a:p>
            <a:r>
              <a:rPr lang="en-US" dirty="0" smtClean="0"/>
              <a:t>“d.  Members of the nominating committee may be elected to office.”</a:t>
            </a:r>
          </a:p>
          <a:p>
            <a:endParaRPr lang="en-US" dirty="0" smtClean="0"/>
          </a:p>
          <a:p>
            <a:pPr lvl="1"/>
            <a:r>
              <a:rPr lang="en-US" dirty="0" smtClean="0"/>
              <a:t>You can run for any office on the board, but, you will need to </a:t>
            </a:r>
            <a:r>
              <a:rPr lang="en-US" dirty="0" err="1" smtClean="0"/>
              <a:t>recuse</a:t>
            </a:r>
            <a:r>
              <a:rPr lang="en-US" dirty="0" smtClean="0"/>
              <a:t> yourself from voting on the office that you are considering.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000" dirty="0" smtClean="0"/>
              <a:t>Also Important to Note…</a:t>
            </a:r>
            <a:endParaRPr lang="en-US" sz="5000" dirty="0"/>
          </a:p>
        </p:txBody>
      </p:sp>
      <p:sp>
        <p:nvSpPr>
          <p:cNvPr id="3" name="Content Placeholder 2"/>
          <p:cNvSpPr>
            <a:spLocks noGrp="1"/>
          </p:cNvSpPr>
          <p:nvPr>
            <p:ph idx="1"/>
          </p:nvPr>
        </p:nvSpPr>
        <p:spPr/>
        <p:txBody>
          <a:bodyPr/>
          <a:lstStyle/>
          <a:p>
            <a:r>
              <a:rPr lang="en-US" dirty="0" smtClean="0"/>
              <a:t>#Section 5. </a:t>
            </a:r>
          </a:p>
          <a:p>
            <a:pPr>
              <a:buNone/>
            </a:pPr>
            <a:r>
              <a:rPr lang="en-US" dirty="0" smtClean="0"/>
              <a:t> </a:t>
            </a:r>
          </a:p>
          <a:p>
            <a:pPr lvl="1"/>
            <a:r>
              <a:rPr lang="en-US" dirty="0" smtClean="0"/>
              <a:t>“A member whose dues have not been paid at least thirty days prior to the annual election meeting may </a:t>
            </a:r>
            <a:r>
              <a:rPr lang="en-US" b="1" dirty="0" smtClean="0"/>
              <a:t>not</a:t>
            </a:r>
            <a:r>
              <a:rPr lang="en-US" dirty="0" smtClean="0"/>
              <a:t> vote in the annual election of officers.”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58</TotalTime>
  <Words>444</Words>
  <Application>Microsoft Office PowerPoint</Application>
  <PresentationFormat>On-screen Show (4:3)</PresentationFormat>
  <Paragraphs>48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Urban</vt:lpstr>
      <vt:lpstr>Nominations and Elections</vt:lpstr>
      <vt:lpstr>Article VI:  Officers and their Election</vt:lpstr>
      <vt:lpstr>Break it Down:</vt:lpstr>
      <vt:lpstr>Continue…</vt:lpstr>
      <vt:lpstr>Part B.  </vt:lpstr>
      <vt:lpstr>Details…</vt:lpstr>
      <vt:lpstr>Part C:</vt:lpstr>
      <vt:lpstr>Part D:</vt:lpstr>
      <vt:lpstr>Also Important to Note…</vt:lpstr>
      <vt:lpstr>Questions???</vt:lpstr>
      <vt:lpstr>Hillsborough County Council PTA/PTSA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Nominations and Elections</dc:title>
  <dc:creator>Robins PC</dc:creator>
  <cp:lastModifiedBy>Paul</cp:lastModifiedBy>
  <cp:revision>8</cp:revision>
  <dcterms:created xsi:type="dcterms:W3CDTF">2017-01-25T23:53:33Z</dcterms:created>
  <dcterms:modified xsi:type="dcterms:W3CDTF">2018-01-19T16:52:29Z</dcterms:modified>
</cp:coreProperties>
</file>