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3.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2" r:id="rId1"/>
    <p:sldMasterId id="2147483951" r:id="rId2"/>
  </p:sldMasterIdLst>
  <p:notesMasterIdLst>
    <p:notesMasterId r:id="rId35"/>
  </p:notesMasterIdLst>
  <p:sldIdLst>
    <p:sldId id="257" r:id="rId3"/>
    <p:sldId id="296" r:id="rId4"/>
    <p:sldId id="258" r:id="rId5"/>
    <p:sldId id="295" r:id="rId6"/>
    <p:sldId id="297" r:id="rId7"/>
    <p:sldId id="298" r:id="rId8"/>
    <p:sldId id="299" r:id="rId9"/>
    <p:sldId id="300" r:id="rId10"/>
    <p:sldId id="301" r:id="rId11"/>
    <p:sldId id="302" r:id="rId12"/>
    <p:sldId id="304" r:id="rId13"/>
    <p:sldId id="329" r:id="rId14"/>
    <p:sldId id="305" r:id="rId15"/>
    <p:sldId id="306" r:id="rId16"/>
    <p:sldId id="330" r:id="rId17"/>
    <p:sldId id="307" r:id="rId18"/>
    <p:sldId id="308" r:id="rId19"/>
    <p:sldId id="310" r:id="rId20"/>
    <p:sldId id="311" r:id="rId21"/>
    <p:sldId id="312" r:id="rId22"/>
    <p:sldId id="313" r:id="rId23"/>
    <p:sldId id="315" r:id="rId24"/>
    <p:sldId id="316" r:id="rId25"/>
    <p:sldId id="328" r:id="rId26"/>
    <p:sldId id="319" r:id="rId27"/>
    <p:sldId id="320" r:id="rId28"/>
    <p:sldId id="322" r:id="rId29"/>
    <p:sldId id="323" r:id="rId30"/>
    <p:sldId id="324" r:id="rId31"/>
    <p:sldId id="326" r:id="rId32"/>
    <p:sldId id="325" r:id="rId33"/>
    <p:sldId id="327"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len Westmoreland" initials="HW" lastIdx="1" clrIdx="0">
    <p:extLst>
      <p:ext uri="{19B8F6BF-5375-455C-9EA6-DF929625EA0E}">
        <p15:presenceInfo xmlns:p15="http://schemas.microsoft.com/office/powerpoint/2012/main" userId="S::HWestmoreland@pta.org::0d5d4bd8-7b54-4cf6-a266-d10907b12988" providerId="AD"/>
      </p:ext>
    </p:extLst>
  </p:cmAuthor>
  <p:cmAuthor id="2" name="Grisoranyel Barrios" initials="GB" lastIdx="1" clrIdx="1">
    <p:extLst>
      <p:ext uri="{19B8F6BF-5375-455C-9EA6-DF929625EA0E}">
        <p15:presenceInfo xmlns:p15="http://schemas.microsoft.com/office/powerpoint/2012/main" userId="S::gbarrios@pta.org::7544c7d0-6978-4e4e-a791-38efe38bda8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C71"/>
    <a:srgbClr val="27467D"/>
    <a:srgbClr val="00778B"/>
    <a:srgbClr val="4264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26" autoAdjust="0"/>
    <p:restoredTop sz="82893" autoAdjust="0"/>
  </p:normalViewPr>
  <p:slideViewPr>
    <p:cSldViewPr snapToGrid="0">
      <p:cViewPr varScale="1">
        <p:scale>
          <a:sx n="56" d="100"/>
          <a:sy n="56" d="100"/>
        </p:scale>
        <p:origin x="1188" y="66"/>
      </p:cViewPr>
      <p:guideLst/>
    </p:cSldViewPr>
  </p:slideViewPr>
  <p:notesTextViewPr>
    <p:cViewPr>
      <p:scale>
        <a:sx n="1" d="1"/>
        <a:sy n="1" d="1"/>
      </p:scale>
      <p:origin x="0" y="0"/>
    </p:cViewPr>
  </p:notesTextViewPr>
  <p:notesViewPr>
    <p:cSldViewPr snapToGrid="0">
      <p:cViewPr varScale="1">
        <p:scale>
          <a:sx n="66" d="100"/>
          <a:sy n="66" d="100"/>
        </p:scale>
        <p:origin x="3134" y="3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francesfrost:Documents:MDPTA%20Diversity:EML%202017:MD%20Demogrpahic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pieChart>
        <c:varyColors val="1"/>
        <c:ser>
          <c:idx val="0"/>
          <c:order val="0"/>
          <c:dLbls>
            <c:dLbl>
              <c:idx val="0"/>
              <c:delete val="1"/>
              <c:extLst>
                <c:ext xmlns:c15="http://schemas.microsoft.com/office/drawing/2012/chart" uri="{CE6537A1-D6FC-4f65-9D91-7224C49458BB}"/>
                <c:ext xmlns:c16="http://schemas.microsoft.com/office/drawing/2014/chart" uri="{C3380CC4-5D6E-409C-BE32-E72D297353CC}">
                  <c16:uniqueId val="{00000001-351B-47C4-BD9D-37D517F822B5}"/>
                </c:ext>
              </c:extLst>
            </c:dLbl>
            <c:dLbl>
              <c:idx val="2"/>
              <c:layout>
                <c:manualLayout>
                  <c:x val="-0.20228727979357147"/>
                  <c:y val="3.8436340165341337E-2"/>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27475617642064981"/>
                      <c:h val="0.1606298088451564"/>
                    </c:manualLayout>
                  </c15:layout>
                </c:ext>
                <c:ext xmlns:c16="http://schemas.microsoft.com/office/drawing/2014/chart" uri="{C3380CC4-5D6E-409C-BE32-E72D297353CC}">
                  <c16:uniqueId val="{00000002-351B-47C4-BD9D-37D517F822B5}"/>
                </c:ext>
              </c:extLst>
            </c:dLbl>
            <c:dLbl>
              <c:idx val="3"/>
              <c:layout>
                <c:manualLayout>
                  <c:x val="-2.9431001137301484E-2"/>
                  <c:y val="-0.1398457103703570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4-351B-47C4-BD9D-37D517F822B5}"/>
                </c:ext>
              </c:extLst>
            </c:dLbl>
            <c:dLbl>
              <c:idx val="4"/>
              <c:delete val="1"/>
              <c:extLst>
                <c:ext xmlns:c15="http://schemas.microsoft.com/office/drawing/2012/chart" uri="{CE6537A1-D6FC-4f65-9D91-7224C49458BB}"/>
                <c:ext xmlns:c16="http://schemas.microsoft.com/office/drawing/2014/chart" uri="{C3380CC4-5D6E-409C-BE32-E72D297353CC}">
                  <c16:uniqueId val="{00000000-351B-47C4-BD9D-37D517F822B5}"/>
                </c:ext>
              </c:extLst>
            </c:dLbl>
            <c:dLbl>
              <c:idx val="5"/>
              <c:layout>
                <c:manualLayout>
                  <c:x val="0.16801913477728697"/>
                  <c:y val="3.2335029438113838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351B-47C4-BD9D-37D517F822B5}"/>
                </c:ext>
              </c:extLst>
            </c:dLbl>
            <c:spPr>
              <a:noFill/>
              <a:ln>
                <a:noFill/>
              </a:ln>
              <a:effectLst/>
            </c:spPr>
            <c:txPr>
              <a:bodyPr wrap="square" lIns="38100" tIns="19050" rIns="38100" bIns="19050" anchor="ctr">
                <a:spAutoFit/>
              </a:bodyPr>
              <a:lstStyle/>
              <a:p>
                <a:pPr>
                  <a:defRPr sz="1400"/>
                </a:pPr>
                <a:endParaRPr lang="en-US"/>
              </a:p>
            </c:txPr>
            <c:dLblPos val="bestFit"/>
            <c:showLegendKey val="0"/>
            <c:showVal val="0"/>
            <c:showCatName val="1"/>
            <c:showSerName val="0"/>
            <c:showPercent val="1"/>
            <c:showBubbleSize val="0"/>
            <c:showLeaderLines val="1"/>
            <c:extLst>
              <c:ext xmlns:c15="http://schemas.microsoft.com/office/drawing/2012/chart" uri="{CE6537A1-D6FC-4f65-9D91-7224C49458BB}"/>
            </c:extLst>
          </c:dLbls>
          <c:cat>
            <c:strRef>
              <c:f>Sheet1!$A$2:$A$8</c:f>
              <c:strCache>
                <c:ptCount val="7"/>
                <c:pt idx="0">
                  <c:v>Am. Indian/AK Native</c:v>
                </c:pt>
                <c:pt idx="1">
                  <c:v>Asian</c:v>
                </c:pt>
                <c:pt idx="2">
                  <c:v>Black/African Amer.</c:v>
                </c:pt>
                <c:pt idx="3">
                  <c:v>Hispanic/Latino</c:v>
                </c:pt>
                <c:pt idx="4">
                  <c:v>HI/Pac. Islander</c:v>
                </c:pt>
                <c:pt idx="5">
                  <c:v>White</c:v>
                </c:pt>
                <c:pt idx="6">
                  <c:v>Two or more races</c:v>
                </c:pt>
              </c:strCache>
            </c:strRef>
          </c:cat>
          <c:val>
            <c:numRef>
              <c:f>Sheet1!$B$2:$B$8</c:f>
              <c:numCache>
                <c:formatCode>0</c:formatCode>
                <c:ptCount val="7"/>
                <c:pt idx="0">
                  <c:v>2517</c:v>
                </c:pt>
                <c:pt idx="1">
                  <c:v>55406</c:v>
                </c:pt>
                <c:pt idx="2">
                  <c:v>302417</c:v>
                </c:pt>
                <c:pt idx="3">
                  <c:v>135999</c:v>
                </c:pt>
                <c:pt idx="4">
                  <c:v>1238</c:v>
                </c:pt>
                <c:pt idx="5">
                  <c:v>343853</c:v>
                </c:pt>
                <c:pt idx="6">
                  <c:v>38171</c:v>
                </c:pt>
              </c:numCache>
            </c:numRef>
          </c:val>
          <c:extLst>
            <c:ext xmlns:c16="http://schemas.microsoft.com/office/drawing/2014/chart" uri="{C3380CC4-5D6E-409C-BE32-E72D297353CC}">
              <c16:uniqueId val="{00000000-BCDC-4561-98D9-8D4100FDA0D2}"/>
            </c:ext>
          </c:extLst>
        </c:ser>
        <c:dLbls>
          <c:showLegendKey val="0"/>
          <c:showVal val="0"/>
          <c:showCatName val="1"/>
          <c:showSerName val="0"/>
          <c:showPercent val="1"/>
          <c:showBubbleSize val="0"/>
          <c:showLeaderLines val="1"/>
        </c:dLbls>
        <c:firstSliceAng val="0"/>
      </c:pieChart>
    </c:plotArea>
    <c:plotVisOnly val="1"/>
    <c:dispBlanksAs val="gap"/>
    <c:showDLblsOverMax val="0"/>
  </c:chart>
  <c:spPr>
    <a:solidFill>
      <a:schemeClr val="bg1"/>
    </a:soli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c:spPr>
  <c:txPr>
    <a:bodyPr/>
    <a:lstStyle/>
    <a:p>
      <a:pPr>
        <a:defRPr>
          <a:solidFill>
            <a:schemeClr val="accent5">
              <a:lumMod val="50000"/>
            </a:schemeClr>
          </a:solidFill>
          <a:latin typeface="+mn-lt"/>
          <a:ea typeface="+mn-ea"/>
          <a:cs typeface="+mn-cs"/>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C7DB0D-0E83-4E96-B6F4-B4BB927025E1}" type="doc">
      <dgm:prSet loTypeId="urn:microsoft.com/office/officeart/2016/7/layout/BasicLinearProcessNumbered" loCatId="process" qsTypeId="urn:microsoft.com/office/officeart/2005/8/quickstyle/simple1" qsCatId="simple" csTypeId="urn:microsoft.com/office/officeart/2005/8/colors/colorful5" csCatId="colorful" phldr="1"/>
      <dgm:spPr/>
      <dgm:t>
        <a:bodyPr/>
        <a:lstStyle/>
        <a:p>
          <a:endParaRPr lang="en-US"/>
        </a:p>
      </dgm:t>
    </dgm:pt>
    <dgm:pt modelId="{3A7C5872-01A7-4ED7-A0D4-29E13CC0F7D3}">
      <dgm:prSet/>
      <dgm:spPr/>
      <dgm:t>
        <a:bodyPr/>
        <a:lstStyle/>
        <a:p>
          <a:r>
            <a:rPr lang="en-US" dirty="0"/>
            <a:t>Define concepts of diversity, inclusion, and equity; apply to your local PTA</a:t>
          </a:r>
        </a:p>
      </dgm:t>
    </dgm:pt>
    <dgm:pt modelId="{A5497740-EC99-40E4-99E6-ABE2D775FDFE}" type="parTrans" cxnId="{13F76402-D5E0-40D9-B259-CBBB91A898B4}">
      <dgm:prSet/>
      <dgm:spPr/>
      <dgm:t>
        <a:bodyPr/>
        <a:lstStyle/>
        <a:p>
          <a:endParaRPr lang="en-US"/>
        </a:p>
      </dgm:t>
    </dgm:pt>
    <dgm:pt modelId="{81775B0A-8D23-4949-B91A-A521CD0A7F83}" type="sibTrans" cxnId="{13F76402-D5E0-40D9-B259-CBBB91A898B4}">
      <dgm:prSet phldrT="1" phldr="0"/>
      <dgm:spPr/>
      <dgm:t>
        <a:bodyPr/>
        <a:lstStyle/>
        <a:p>
          <a:r>
            <a:rPr lang="en-US"/>
            <a:t>1</a:t>
          </a:r>
        </a:p>
      </dgm:t>
    </dgm:pt>
    <dgm:pt modelId="{86A988D0-52B8-4A3D-BEB9-B958EAED18FF}">
      <dgm:prSet/>
      <dgm:spPr/>
      <dgm:t>
        <a:bodyPr/>
        <a:lstStyle/>
        <a:p>
          <a:r>
            <a:rPr lang="en-US" dirty="0"/>
            <a:t>Analyze the diversity, level of inclusion and equity in </a:t>
          </a:r>
          <a:r>
            <a:rPr lang="en-US" b="1" dirty="0"/>
            <a:t>membership, governance, programs &amp; advocacy </a:t>
          </a:r>
          <a:r>
            <a:rPr lang="en-US" dirty="0"/>
            <a:t>in PTA </a:t>
          </a:r>
        </a:p>
      </dgm:t>
    </dgm:pt>
    <dgm:pt modelId="{16E3A773-6558-4BA3-A2AD-9731F763ED39}" type="parTrans" cxnId="{E5FB5256-FA13-43B5-90F9-943844BA4529}">
      <dgm:prSet/>
      <dgm:spPr/>
      <dgm:t>
        <a:bodyPr/>
        <a:lstStyle/>
        <a:p>
          <a:endParaRPr lang="en-US"/>
        </a:p>
      </dgm:t>
    </dgm:pt>
    <dgm:pt modelId="{60B8DCFD-6BBA-47E4-BB94-51ADEF22DC6F}" type="sibTrans" cxnId="{E5FB5256-FA13-43B5-90F9-943844BA4529}">
      <dgm:prSet phldrT="2" phldr="0"/>
      <dgm:spPr/>
      <dgm:t>
        <a:bodyPr/>
        <a:lstStyle/>
        <a:p>
          <a:r>
            <a:rPr lang="en-US"/>
            <a:t>2</a:t>
          </a:r>
        </a:p>
      </dgm:t>
    </dgm:pt>
    <dgm:pt modelId="{84E3BA04-ACE9-407F-B350-522D6C504CB2}">
      <dgm:prSet/>
      <dgm:spPr/>
      <dgm:t>
        <a:bodyPr/>
        <a:lstStyle/>
        <a:p>
          <a:r>
            <a:rPr lang="en-US" dirty="0"/>
            <a:t>Discover strategies to increase diversity, inclusion and equity in PTA</a:t>
          </a:r>
        </a:p>
      </dgm:t>
    </dgm:pt>
    <dgm:pt modelId="{AE59A0BF-72CC-4EEA-B9CB-C24FACCA96AC}" type="parTrans" cxnId="{A71717CE-E852-4E40-9EB1-307AA9BC5A8A}">
      <dgm:prSet/>
      <dgm:spPr/>
      <dgm:t>
        <a:bodyPr/>
        <a:lstStyle/>
        <a:p>
          <a:endParaRPr lang="en-US"/>
        </a:p>
      </dgm:t>
    </dgm:pt>
    <dgm:pt modelId="{C8C95943-2508-4231-9899-7BA4D117A43C}" type="sibTrans" cxnId="{A71717CE-E852-4E40-9EB1-307AA9BC5A8A}">
      <dgm:prSet phldrT="3" phldr="0"/>
      <dgm:spPr/>
      <dgm:t>
        <a:bodyPr/>
        <a:lstStyle/>
        <a:p>
          <a:r>
            <a:rPr lang="en-US"/>
            <a:t>3</a:t>
          </a:r>
        </a:p>
      </dgm:t>
    </dgm:pt>
    <dgm:pt modelId="{81473DE6-BCF8-4BE1-9E77-BD93A1B2DBA3}" type="pres">
      <dgm:prSet presAssocID="{02C7DB0D-0E83-4E96-B6F4-B4BB927025E1}" presName="Name0" presStyleCnt="0">
        <dgm:presLayoutVars>
          <dgm:animLvl val="lvl"/>
          <dgm:resizeHandles val="exact"/>
        </dgm:presLayoutVars>
      </dgm:prSet>
      <dgm:spPr/>
    </dgm:pt>
    <dgm:pt modelId="{846499DC-A4A5-463C-9BC7-E221D8C8009F}" type="pres">
      <dgm:prSet presAssocID="{3A7C5872-01A7-4ED7-A0D4-29E13CC0F7D3}" presName="compositeNode" presStyleCnt="0">
        <dgm:presLayoutVars>
          <dgm:bulletEnabled val="1"/>
        </dgm:presLayoutVars>
      </dgm:prSet>
      <dgm:spPr/>
    </dgm:pt>
    <dgm:pt modelId="{B7077A62-451B-4639-B331-A7EFED835F15}" type="pres">
      <dgm:prSet presAssocID="{3A7C5872-01A7-4ED7-A0D4-29E13CC0F7D3}" presName="bgRect" presStyleLbl="bgAccFollowNode1" presStyleIdx="0" presStyleCnt="3"/>
      <dgm:spPr/>
    </dgm:pt>
    <dgm:pt modelId="{3A9C9D28-4A7D-460D-830E-279E26E76194}" type="pres">
      <dgm:prSet presAssocID="{81775B0A-8D23-4949-B91A-A521CD0A7F83}" presName="sibTransNodeCircle" presStyleLbl="alignNode1" presStyleIdx="0" presStyleCnt="6">
        <dgm:presLayoutVars>
          <dgm:chMax val="0"/>
          <dgm:bulletEnabled/>
        </dgm:presLayoutVars>
      </dgm:prSet>
      <dgm:spPr/>
    </dgm:pt>
    <dgm:pt modelId="{4FA6266F-308D-43C3-AA29-E4EED763AF13}" type="pres">
      <dgm:prSet presAssocID="{3A7C5872-01A7-4ED7-A0D4-29E13CC0F7D3}" presName="bottomLine" presStyleLbl="alignNode1" presStyleIdx="1" presStyleCnt="6">
        <dgm:presLayoutVars/>
      </dgm:prSet>
      <dgm:spPr/>
    </dgm:pt>
    <dgm:pt modelId="{4784D917-E396-42BF-9841-0F78BD4E11B1}" type="pres">
      <dgm:prSet presAssocID="{3A7C5872-01A7-4ED7-A0D4-29E13CC0F7D3}" presName="nodeText" presStyleLbl="bgAccFollowNode1" presStyleIdx="0" presStyleCnt="3">
        <dgm:presLayoutVars>
          <dgm:bulletEnabled val="1"/>
        </dgm:presLayoutVars>
      </dgm:prSet>
      <dgm:spPr/>
    </dgm:pt>
    <dgm:pt modelId="{3BFF047C-6E31-4903-A314-5189BBC23AD0}" type="pres">
      <dgm:prSet presAssocID="{81775B0A-8D23-4949-B91A-A521CD0A7F83}" presName="sibTrans" presStyleCnt="0"/>
      <dgm:spPr/>
    </dgm:pt>
    <dgm:pt modelId="{4FA15404-4717-42BE-94E5-36FCD53251CA}" type="pres">
      <dgm:prSet presAssocID="{86A988D0-52B8-4A3D-BEB9-B958EAED18FF}" presName="compositeNode" presStyleCnt="0">
        <dgm:presLayoutVars>
          <dgm:bulletEnabled val="1"/>
        </dgm:presLayoutVars>
      </dgm:prSet>
      <dgm:spPr/>
    </dgm:pt>
    <dgm:pt modelId="{5F3F942A-AC18-4BA2-893B-2E9DF7371C59}" type="pres">
      <dgm:prSet presAssocID="{86A988D0-52B8-4A3D-BEB9-B958EAED18FF}" presName="bgRect" presStyleLbl="bgAccFollowNode1" presStyleIdx="1" presStyleCnt="3"/>
      <dgm:spPr/>
    </dgm:pt>
    <dgm:pt modelId="{FB75D8E8-9C58-4BB3-B8EF-A10328AA3699}" type="pres">
      <dgm:prSet presAssocID="{60B8DCFD-6BBA-47E4-BB94-51ADEF22DC6F}" presName="sibTransNodeCircle" presStyleLbl="alignNode1" presStyleIdx="2" presStyleCnt="6">
        <dgm:presLayoutVars>
          <dgm:chMax val="0"/>
          <dgm:bulletEnabled/>
        </dgm:presLayoutVars>
      </dgm:prSet>
      <dgm:spPr/>
    </dgm:pt>
    <dgm:pt modelId="{84F62A11-FEF7-4A55-874E-8C8652A07425}" type="pres">
      <dgm:prSet presAssocID="{86A988D0-52B8-4A3D-BEB9-B958EAED18FF}" presName="bottomLine" presStyleLbl="alignNode1" presStyleIdx="3" presStyleCnt="6">
        <dgm:presLayoutVars/>
      </dgm:prSet>
      <dgm:spPr/>
    </dgm:pt>
    <dgm:pt modelId="{B8D443C9-CDAC-43FA-8A71-9C40F1D531A9}" type="pres">
      <dgm:prSet presAssocID="{86A988D0-52B8-4A3D-BEB9-B958EAED18FF}" presName="nodeText" presStyleLbl="bgAccFollowNode1" presStyleIdx="1" presStyleCnt="3">
        <dgm:presLayoutVars>
          <dgm:bulletEnabled val="1"/>
        </dgm:presLayoutVars>
      </dgm:prSet>
      <dgm:spPr/>
    </dgm:pt>
    <dgm:pt modelId="{1B2399D2-D3A4-4C48-96EB-4C03EE42AE25}" type="pres">
      <dgm:prSet presAssocID="{60B8DCFD-6BBA-47E4-BB94-51ADEF22DC6F}" presName="sibTrans" presStyleCnt="0"/>
      <dgm:spPr/>
    </dgm:pt>
    <dgm:pt modelId="{A5EA2A7B-89A6-47BD-BB51-D4074DCF0DAC}" type="pres">
      <dgm:prSet presAssocID="{84E3BA04-ACE9-407F-B350-522D6C504CB2}" presName="compositeNode" presStyleCnt="0">
        <dgm:presLayoutVars>
          <dgm:bulletEnabled val="1"/>
        </dgm:presLayoutVars>
      </dgm:prSet>
      <dgm:spPr/>
    </dgm:pt>
    <dgm:pt modelId="{3004E0A6-27BE-430F-80BB-34DA3F30FA42}" type="pres">
      <dgm:prSet presAssocID="{84E3BA04-ACE9-407F-B350-522D6C504CB2}" presName="bgRect" presStyleLbl="bgAccFollowNode1" presStyleIdx="2" presStyleCnt="3"/>
      <dgm:spPr/>
    </dgm:pt>
    <dgm:pt modelId="{DEB4F01B-4984-4EC2-B5D6-6A04C2147E6B}" type="pres">
      <dgm:prSet presAssocID="{C8C95943-2508-4231-9899-7BA4D117A43C}" presName="sibTransNodeCircle" presStyleLbl="alignNode1" presStyleIdx="4" presStyleCnt="6">
        <dgm:presLayoutVars>
          <dgm:chMax val="0"/>
          <dgm:bulletEnabled/>
        </dgm:presLayoutVars>
      </dgm:prSet>
      <dgm:spPr/>
    </dgm:pt>
    <dgm:pt modelId="{6097AD8A-EA1C-4532-9690-FC5A231B9026}" type="pres">
      <dgm:prSet presAssocID="{84E3BA04-ACE9-407F-B350-522D6C504CB2}" presName="bottomLine" presStyleLbl="alignNode1" presStyleIdx="5" presStyleCnt="6">
        <dgm:presLayoutVars/>
      </dgm:prSet>
      <dgm:spPr/>
    </dgm:pt>
    <dgm:pt modelId="{A17B0798-7EE2-4AC1-B98F-ABF35DC46CD1}" type="pres">
      <dgm:prSet presAssocID="{84E3BA04-ACE9-407F-B350-522D6C504CB2}" presName="nodeText" presStyleLbl="bgAccFollowNode1" presStyleIdx="2" presStyleCnt="3">
        <dgm:presLayoutVars>
          <dgm:bulletEnabled val="1"/>
        </dgm:presLayoutVars>
      </dgm:prSet>
      <dgm:spPr/>
    </dgm:pt>
  </dgm:ptLst>
  <dgm:cxnLst>
    <dgm:cxn modelId="{D701DE01-1C61-4B65-8B50-9D7E31CDE59A}" type="presOf" srcId="{C8C95943-2508-4231-9899-7BA4D117A43C}" destId="{DEB4F01B-4984-4EC2-B5D6-6A04C2147E6B}" srcOrd="0" destOrd="0" presId="urn:microsoft.com/office/officeart/2016/7/layout/BasicLinearProcessNumbered"/>
    <dgm:cxn modelId="{13F76402-D5E0-40D9-B259-CBBB91A898B4}" srcId="{02C7DB0D-0E83-4E96-B6F4-B4BB927025E1}" destId="{3A7C5872-01A7-4ED7-A0D4-29E13CC0F7D3}" srcOrd="0" destOrd="0" parTransId="{A5497740-EC99-40E4-99E6-ABE2D775FDFE}" sibTransId="{81775B0A-8D23-4949-B91A-A521CD0A7F83}"/>
    <dgm:cxn modelId="{EFB17E07-E379-4CFE-9817-1FA05A641783}" type="presOf" srcId="{3A7C5872-01A7-4ED7-A0D4-29E13CC0F7D3}" destId="{B7077A62-451B-4639-B331-A7EFED835F15}" srcOrd="0" destOrd="0" presId="urn:microsoft.com/office/officeart/2016/7/layout/BasicLinearProcessNumbered"/>
    <dgm:cxn modelId="{C39E6D29-467F-434B-84D3-28D8C1915387}" type="presOf" srcId="{81775B0A-8D23-4949-B91A-A521CD0A7F83}" destId="{3A9C9D28-4A7D-460D-830E-279E26E76194}" srcOrd="0" destOrd="0" presId="urn:microsoft.com/office/officeart/2016/7/layout/BasicLinearProcessNumbered"/>
    <dgm:cxn modelId="{4E6F2530-D4DE-46EC-97C6-481812A175E7}" type="presOf" srcId="{02C7DB0D-0E83-4E96-B6F4-B4BB927025E1}" destId="{81473DE6-BCF8-4BE1-9E77-BD93A1B2DBA3}" srcOrd="0" destOrd="0" presId="urn:microsoft.com/office/officeart/2016/7/layout/BasicLinearProcessNumbered"/>
    <dgm:cxn modelId="{2403BE33-7B45-4482-B2BB-1A34C54184E8}" type="presOf" srcId="{60B8DCFD-6BBA-47E4-BB94-51ADEF22DC6F}" destId="{FB75D8E8-9C58-4BB3-B8EF-A10328AA3699}" srcOrd="0" destOrd="0" presId="urn:microsoft.com/office/officeart/2016/7/layout/BasicLinearProcessNumbered"/>
    <dgm:cxn modelId="{2D662255-6946-4FFF-9879-CA5F5BE47A2E}" type="presOf" srcId="{84E3BA04-ACE9-407F-B350-522D6C504CB2}" destId="{3004E0A6-27BE-430F-80BB-34DA3F30FA42}" srcOrd="0" destOrd="0" presId="urn:microsoft.com/office/officeart/2016/7/layout/BasicLinearProcessNumbered"/>
    <dgm:cxn modelId="{E5FB5256-FA13-43B5-90F9-943844BA4529}" srcId="{02C7DB0D-0E83-4E96-B6F4-B4BB927025E1}" destId="{86A988D0-52B8-4A3D-BEB9-B958EAED18FF}" srcOrd="1" destOrd="0" parTransId="{16E3A773-6558-4BA3-A2AD-9731F763ED39}" sibTransId="{60B8DCFD-6BBA-47E4-BB94-51ADEF22DC6F}"/>
    <dgm:cxn modelId="{917FCBAE-E46E-42FA-B20F-D3B5B33F440F}" type="presOf" srcId="{86A988D0-52B8-4A3D-BEB9-B958EAED18FF}" destId="{5F3F942A-AC18-4BA2-893B-2E9DF7371C59}" srcOrd="0" destOrd="0" presId="urn:microsoft.com/office/officeart/2016/7/layout/BasicLinearProcessNumbered"/>
    <dgm:cxn modelId="{A71717CE-E852-4E40-9EB1-307AA9BC5A8A}" srcId="{02C7DB0D-0E83-4E96-B6F4-B4BB927025E1}" destId="{84E3BA04-ACE9-407F-B350-522D6C504CB2}" srcOrd="2" destOrd="0" parTransId="{AE59A0BF-72CC-4EEA-B9CB-C24FACCA96AC}" sibTransId="{C8C95943-2508-4231-9899-7BA4D117A43C}"/>
    <dgm:cxn modelId="{35C4B3D0-CE60-4647-822C-BDDA04DE55EB}" type="presOf" srcId="{3A7C5872-01A7-4ED7-A0D4-29E13CC0F7D3}" destId="{4784D917-E396-42BF-9841-0F78BD4E11B1}" srcOrd="1" destOrd="0" presId="urn:microsoft.com/office/officeart/2016/7/layout/BasicLinearProcessNumbered"/>
    <dgm:cxn modelId="{74B6A7D6-585E-4B01-8F37-6A724F39B79D}" type="presOf" srcId="{86A988D0-52B8-4A3D-BEB9-B958EAED18FF}" destId="{B8D443C9-CDAC-43FA-8A71-9C40F1D531A9}" srcOrd="1" destOrd="0" presId="urn:microsoft.com/office/officeart/2016/7/layout/BasicLinearProcessNumbered"/>
    <dgm:cxn modelId="{3CD35FEB-44AC-46C3-8E53-FA3E7BD9C62F}" type="presOf" srcId="{84E3BA04-ACE9-407F-B350-522D6C504CB2}" destId="{A17B0798-7EE2-4AC1-B98F-ABF35DC46CD1}" srcOrd="1" destOrd="0" presId="urn:microsoft.com/office/officeart/2016/7/layout/BasicLinearProcessNumbered"/>
    <dgm:cxn modelId="{97C1B34B-F6D9-4F07-8FF9-E4D26F861B66}" type="presParOf" srcId="{81473DE6-BCF8-4BE1-9E77-BD93A1B2DBA3}" destId="{846499DC-A4A5-463C-9BC7-E221D8C8009F}" srcOrd="0" destOrd="0" presId="urn:microsoft.com/office/officeart/2016/7/layout/BasicLinearProcessNumbered"/>
    <dgm:cxn modelId="{FC80315F-DD4B-4C7C-948B-464F950464E1}" type="presParOf" srcId="{846499DC-A4A5-463C-9BC7-E221D8C8009F}" destId="{B7077A62-451B-4639-B331-A7EFED835F15}" srcOrd="0" destOrd="0" presId="urn:microsoft.com/office/officeart/2016/7/layout/BasicLinearProcessNumbered"/>
    <dgm:cxn modelId="{91E6F20F-E392-4780-A5F3-99F72CD8F339}" type="presParOf" srcId="{846499DC-A4A5-463C-9BC7-E221D8C8009F}" destId="{3A9C9D28-4A7D-460D-830E-279E26E76194}" srcOrd="1" destOrd="0" presId="urn:microsoft.com/office/officeart/2016/7/layout/BasicLinearProcessNumbered"/>
    <dgm:cxn modelId="{901B05E8-3B07-4815-A60F-CFDDF9909E21}" type="presParOf" srcId="{846499DC-A4A5-463C-9BC7-E221D8C8009F}" destId="{4FA6266F-308D-43C3-AA29-E4EED763AF13}" srcOrd="2" destOrd="0" presId="urn:microsoft.com/office/officeart/2016/7/layout/BasicLinearProcessNumbered"/>
    <dgm:cxn modelId="{8BAAD6FB-EC55-421B-87EE-AF902EA331D1}" type="presParOf" srcId="{846499DC-A4A5-463C-9BC7-E221D8C8009F}" destId="{4784D917-E396-42BF-9841-0F78BD4E11B1}" srcOrd="3" destOrd="0" presId="urn:microsoft.com/office/officeart/2016/7/layout/BasicLinearProcessNumbered"/>
    <dgm:cxn modelId="{2BB3F70C-419D-4976-B30B-52E5B5AA93E6}" type="presParOf" srcId="{81473DE6-BCF8-4BE1-9E77-BD93A1B2DBA3}" destId="{3BFF047C-6E31-4903-A314-5189BBC23AD0}" srcOrd="1" destOrd="0" presId="urn:microsoft.com/office/officeart/2016/7/layout/BasicLinearProcessNumbered"/>
    <dgm:cxn modelId="{7E414F66-CDF1-4B4E-B8C4-D12EED0502AC}" type="presParOf" srcId="{81473DE6-BCF8-4BE1-9E77-BD93A1B2DBA3}" destId="{4FA15404-4717-42BE-94E5-36FCD53251CA}" srcOrd="2" destOrd="0" presId="urn:microsoft.com/office/officeart/2016/7/layout/BasicLinearProcessNumbered"/>
    <dgm:cxn modelId="{A88A39CC-1C69-4209-A4E7-025BA08027A0}" type="presParOf" srcId="{4FA15404-4717-42BE-94E5-36FCD53251CA}" destId="{5F3F942A-AC18-4BA2-893B-2E9DF7371C59}" srcOrd="0" destOrd="0" presId="urn:microsoft.com/office/officeart/2016/7/layout/BasicLinearProcessNumbered"/>
    <dgm:cxn modelId="{F5AA7FB1-FD71-47ED-A745-5E023D99F03D}" type="presParOf" srcId="{4FA15404-4717-42BE-94E5-36FCD53251CA}" destId="{FB75D8E8-9C58-4BB3-B8EF-A10328AA3699}" srcOrd="1" destOrd="0" presId="urn:microsoft.com/office/officeart/2016/7/layout/BasicLinearProcessNumbered"/>
    <dgm:cxn modelId="{EE11CE83-42C4-4201-A920-7B41F9E66684}" type="presParOf" srcId="{4FA15404-4717-42BE-94E5-36FCD53251CA}" destId="{84F62A11-FEF7-4A55-874E-8C8652A07425}" srcOrd="2" destOrd="0" presId="urn:microsoft.com/office/officeart/2016/7/layout/BasicLinearProcessNumbered"/>
    <dgm:cxn modelId="{EA781E80-B45D-4E67-9034-0B3FB5B7BE5B}" type="presParOf" srcId="{4FA15404-4717-42BE-94E5-36FCD53251CA}" destId="{B8D443C9-CDAC-43FA-8A71-9C40F1D531A9}" srcOrd="3" destOrd="0" presId="urn:microsoft.com/office/officeart/2016/7/layout/BasicLinearProcessNumbered"/>
    <dgm:cxn modelId="{615A4C2A-3FDC-4684-96C8-A6941B593EA3}" type="presParOf" srcId="{81473DE6-BCF8-4BE1-9E77-BD93A1B2DBA3}" destId="{1B2399D2-D3A4-4C48-96EB-4C03EE42AE25}" srcOrd="3" destOrd="0" presId="urn:microsoft.com/office/officeart/2016/7/layout/BasicLinearProcessNumbered"/>
    <dgm:cxn modelId="{586E6F4E-851E-47C5-8064-ECDE311913B3}" type="presParOf" srcId="{81473DE6-BCF8-4BE1-9E77-BD93A1B2DBA3}" destId="{A5EA2A7B-89A6-47BD-BB51-D4074DCF0DAC}" srcOrd="4" destOrd="0" presId="urn:microsoft.com/office/officeart/2016/7/layout/BasicLinearProcessNumbered"/>
    <dgm:cxn modelId="{C9972372-6061-4F4E-B2B1-EEC17C42E699}" type="presParOf" srcId="{A5EA2A7B-89A6-47BD-BB51-D4074DCF0DAC}" destId="{3004E0A6-27BE-430F-80BB-34DA3F30FA42}" srcOrd="0" destOrd="0" presId="urn:microsoft.com/office/officeart/2016/7/layout/BasicLinearProcessNumbered"/>
    <dgm:cxn modelId="{17183413-6530-4481-A82E-FB8F3216E29B}" type="presParOf" srcId="{A5EA2A7B-89A6-47BD-BB51-D4074DCF0DAC}" destId="{DEB4F01B-4984-4EC2-B5D6-6A04C2147E6B}" srcOrd="1" destOrd="0" presId="urn:microsoft.com/office/officeart/2016/7/layout/BasicLinearProcessNumbered"/>
    <dgm:cxn modelId="{B62A2CCC-DA82-455A-A2A3-850F5AB444E2}" type="presParOf" srcId="{A5EA2A7B-89A6-47BD-BB51-D4074DCF0DAC}" destId="{6097AD8A-EA1C-4532-9690-FC5A231B9026}" srcOrd="2" destOrd="0" presId="urn:microsoft.com/office/officeart/2016/7/layout/BasicLinearProcessNumbered"/>
    <dgm:cxn modelId="{E49481C6-F52D-4C4F-B83D-0C5EA7BD7CD0}" type="presParOf" srcId="{A5EA2A7B-89A6-47BD-BB51-D4074DCF0DAC}" destId="{A17B0798-7EE2-4AC1-B98F-ABF35DC46CD1}"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2C7DB0D-0E83-4E96-B6F4-B4BB927025E1}" type="doc">
      <dgm:prSet loTypeId="urn:microsoft.com/office/officeart/2016/7/layout/BasicLinearProcessNumbered" loCatId="process" qsTypeId="urn:microsoft.com/office/officeart/2005/8/quickstyle/simple1" qsCatId="simple" csTypeId="urn:microsoft.com/office/officeart/2005/8/colors/colorful5" csCatId="colorful" phldr="1"/>
      <dgm:spPr/>
      <dgm:t>
        <a:bodyPr/>
        <a:lstStyle/>
        <a:p>
          <a:endParaRPr lang="en-US"/>
        </a:p>
      </dgm:t>
    </dgm:pt>
    <dgm:pt modelId="{86A988D0-52B8-4A3D-BEB9-B958EAED18FF}">
      <dgm:prSet/>
      <dgm:spPr/>
      <dgm:t>
        <a:bodyPr/>
        <a:lstStyle/>
        <a:p>
          <a:r>
            <a:rPr lang="en-US" dirty="0"/>
            <a:t>Analyze where your PTA is on its diversity, equity, and inclusion journey</a:t>
          </a:r>
        </a:p>
      </dgm:t>
    </dgm:pt>
    <dgm:pt modelId="{16E3A773-6558-4BA3-A2AD-9731F763ED39}" type="parTrans" cxnId="{E5FB5256-FA13-43B5-90F9-943844BA4529}">
      <dgm:prSet/>
      <dgm:spPr/>
      <dgm:t>
        <a:bodyPr/>
        <a:lstStyle/>
        <a:p>
          <a:endParaRPr lang="en-US"/>
        </a:p>
      </dgm:t>
    </dgm:pt>
    <dgm:pt modelId="{60B8DCFD-6BBA-47E4-BB94-51ADEF22DC6F}" type="sibTrans" cxnId="{E5FB5256-FA13-43B5-90F9-943844BA4529}">
      <dgm:prSet phldrT="2" phldr="0"/>
      <dgm:spPr/>
      <dgm:t>
        <a:bodyPr/>
        <a:lstStyle/>
        <a:p>
          <a:r>
            <a:rPr lang="en-US"/>
            <a:t>2</a:t>
          </a:r>
        </a:p>
      </dgm:t>
    </dgm:pt>
    <dgm:pt modelId="{84E3BA04-ACE9-407F-B350-522D6C504CB2}">
      <dgm:prSet/>
      <dgm:spPr>
        <a:solidFill>
          <a:schemeClr val="bg1">
            <a:alpha val="90000"/>
          </a:schemeClr>
        </a:solidFill>
        <a:ln>
          <a:solidFill>
            <a:schemeClr val="bg1">
              <a:alpha val="90000"/>
            </a:schemeClr>
          </a:solidFill>
        </a:ln>
      </dgm:spPr>
      <dgm:t>
        <a:bodyPr/>
        <a:lstStyle/>
        <a:p>
          <a:endParaRPr lang="en-US" dirty="0"/>
        </a:p>
      </dgm:t>
    </dgm:pt>
    <dgm:pt modelId="{AE59A0BF-72CC-4EEA-B9CB-C24FACCA96AC}" type="parTrans" cxnId="{A71717CE-E852-4E40-9EB1-307AA9BC5A8A}">
      <dgm:prSet/>
      <dgm:spPr/>
      <dgm:t>
        <a:bodyPr/>
        <a:lstStyle/>
        <a:p>
          <a:endParaRPr lang="en-US"/>
        </a:p>
      </dgm:t>
    </dgm:pt>
    <dgm:pt modelId="{C8C95943-2508-4231-9899-7BA4D117A43C}" type="sibTrans" cxnId="{A71717CE-E852-4E40-9EB1-307AA9BC5A8A}">
      <dgm:prSet phldrT="3" phldr="0"/>
      <dgm:spPr>
        <a:solidFill>
          <a:schemeClr val="bg1"/>
        </a:solidFill>
        <a:ln>
          <a:solidFill>
            <a:schemeClr val="bg1"/>
          </a:solidFill>
        </a:ln>
      </dgm:spPr>
      <dgm:t>
        <a:bodyPr/>
        <a:lstStyle/>
        <a:p>
          <a:r>
            <a:rPr lang="en-US"/>
            <a:t>3</a:t>
          </a:r>
        </a:p>
      </dgm:t>
    </dgm:pt>
    <dgm:pt modelId="{3A7C5872-01A7-4ED7-A0D4-29E13CC0F7D3}">
      <dgm:prSet/>
      <dgm:spPr>
        <a:solidFill>
          <a:schemeClr val="bg1">
            <a:alpha val="90000"/>
          </a:schemeClr>
        </a:solidFill>
        <a:ln>
          <a:solidFill>
            <a:schemeClr val="bg1">
              <a:alpha val="90000"/>
            </a:schemeClr>
          </a:solidFill>
        </a:ln>
      </dgm:spPr>
      <dgm:t>
        <a:bodyPr/>
        <a:lstStyle/>
        <a:p>
          <a:r>
            <a:rPr lang="en-US" dirty="0">
              <a:solidFill>
                <a:schemeClr val="bg1"/>
              </a:solidFill>
            </a:rPr>
            <a:t>Define concepts of diversity, inclusion, and equity; apply to your local PTA</a:t>
          </a:r>
        </a:p>
      </dgm:t>
    </dgm:pt>
    <dgm:pt modelId="{81775B0A-8D23-4949-B91A-A521CD0A7F83}" type="sibTrans" cxnId="{13F76402-D5E0-40D9-B259-CBBB91A898B4}">
      <dgm:prSet phldrT="1" phldr="0"/>
      <dgm:spPr>
        <a:solidFill>
          <a:schemeClr val="bg1"/>
        </a:solidFill>
        <a:ln>
          <a:solidFill>
            <a:schemeClr val="bg1"/>
          </a:solidFill>
        </a:ln>
      </dgm:spPr>
      <dgm:t>
        <a:bodyPr/>
        <a:lstStyle/>
        <a:p>
          <a:r>
            <a:rPr lang="en-US"/>
            <a:t>1</a:t>
          </a:r>
          <a:endParaRPr lang="en-US" dirty="0"/>
        </a:p>
      </dgm:t>
    </dgm:pt>
    <dgm:pt modelId="{A5497740-EC99-40E4-99E6-ABE2D775FDFE}" type="parTrans" cxnId="{13F76402-D5E0-40D9-B259-CBBB91A898B4}">
      <dgm:prSet/>
      <dgm:spPr/>
      <dgm:t>
        <a:bodyPr/>
        <a:lstStyle/>
        <a:p>
          <a:endParaRPr lang="en-US"/>
        </a:p>
      </dgm:t>
    </dgm:pt>
    <dgm:pt modelId="{81473DE6-BCF8-4BE1-9E77-BD93A1B2DBA3}" type="pres">
      <dgm:prSet presAssocID="{02C7DB0D-0E83-4E96-B6F4-B4BB927025E1}" presName="Name0" presStyleCnt="0">
        <dgm:presLayoutVars>
          <dgm:animLvl val="lvl"/>
          <dgm:resizeHandles val="exact"/>
        </dgm:presLayoutVars>
      </dgm:prSet>
      <dgm:spPr/>
    </dgm:pt>
    <dgm:pt modelId="{846499DC-A4A5-463C-9BC7-E221D8C8009F}" type="pres">
      <dgm:prSet presAssocID="{3A7C5872-01A7-4ED7-A0D4-29E13CC0F7D3}" presName="compositeNode" presStyleCnt="0">
        <dgm:presLayoutVars>
          <dgm:bulletEnabled val="1"/>
        </dgm:presLayoutVars>
      </dgm:prSet>
      <dgm:spPr/>
    </dgm:pt>
    <dgm:pt modelId="{B7077A62-451B-4639-B331-A7EFED835F15}" type="pres">
      <dgm:prSet presAssocID="{3A7C5872-01A7-4ED7-A0D4-29E13CC0F7D3}" presName="bgRect" presStyleLbl="bgAccFollowNode1" presStyleIdx="0" presStyleCnt="3"/>
      <dgm:spPr/>
    </dgm:pt>
    <dgm:pt modelId="{3A9C9D28-4A7D-460D-830E-279E26E76194}" type="pres">
      <dgm:prSet presAssocID="{81775B0A-8D23-4949-B91A-A521CD0A7F83}" presName="sibTransNodeCircle" presStyleLbl="alignNode1" presStyleIdx="0" presStyleCnt="6">
        <dgm:presLayoutVars>
          <dgm:chMax val="0"/>
          <dgm:bulletEnabled/>
        </dgm:presLayoutVars>
      </dgm:prSet>
      <dgm:spPr/>
    </dgm:pt>
    <dgm:pt modelId="{4FA6266F-308D-43C3-AA29-E4EED763AF13}" type="pres">
      <dgm:prSet presAssocID="{3A7C5872-01A7-4ED7-A0D4-29E13CC0F7D3}" presName="bottomLine" presStyleLbl="alignNode1" presStyleIdx="1" presStyleCnt="6">
        <dgm:presLayoutVars/>
      </dgm:prSet>
      <dgm:spPr/>
    </dgm:pt>
    <dgm:pt modelId="{4784D917-E396-42BF-9841-0F78BD4E11B1}" type="pres">
      <dgm:prSet presAssocID="{3A7C5872-01A7-4ED7-A0D4-29E13CC0F7D3}" presName="nodeText" presStyleLbl="bgAccFollowNode1" presStyleIdx="0" presStyleCnt="3">
        <dgm:presLayoutVars>
          <dgm:bulletEnabled val="1"/>
        </dgm:presLayoutVars>
      </dgm:prSet>
      <dgm:spPr/>
    </dgm:pt>
    <dgm:pt modelId="{3BFF047C-6E31-4903-A314-5189BBC23AD0}" type="pres">
      <dgm:prSet presAssocID="{81775B0A-8D23-4949-B91A-A521CD0A7F83}" presName="sibTrans" presStyleCnt="0"/>
      <dgm:spPr/>
    </dgm:pt>
    <dgm:pt modelId="{4FA15404-4717-42BE-94E5-36FCD53251CA}" type="pres">
      <dgm:prSet presAssocID="{86A988D0-52B8-4A3D-BEB9-B958EAED18FF}" presName="compositeNode" presStyleCnt="0">
        <dgm:presLayoutVars>
          <dgm:bulletEnabled val="1"/>
        </dgm:presLayoutVars>
      </dgm:prSet>
      <dgm:spPr/>
    </dgm:pt>
    <dgm:pt modelId="{5F3F942A-AC18-4BA2-893B-2E9DF7371C59}" type="pres">
      <dgm:prSet presAssocID="{86A988D0-52B8-4A3D-BEB9-B958EAED18FF}" presName="bgRect" presStyleLbl="bgAccFollowNode1" presStyleIdx="1" presStyleCnt="3"/>
      <dgm:spPr/>
    </dgm:pt>
    <dgm:pt modelId="{FB75D8E8-9C58-4BB3-B8EF-A10328AA3699}" type="pres">
      <dgm:prSet presAssocID="{60B8DCFD-6BBA-47E4-BB94-51ADEF22DC6F}" presName="sibTransNodeCircle" presStyleLbl="alignNode1" presStyleIdx="2" presStyleCnt="6">
        <dgm:presLayoutVars>
          <dgm:chMax val="0"/>
          <dgm:bulletEnabled/>
        </dgm:presLayoutVars>
      </dgm:prSet>
      <dgm:spPr/>
    </dgm:pt>
    <dgm:pt modelId="{84F62A11-FEF7-4A55-874E-8C8652A07425}" type="pres">
      <dgm:prSet presAssocID="{86A988D0-52B8-4A3D-BEB9-B958EAED18FF}" presName="bottomLine" presStyleLbl="alignNode1" presStyleIdx="3" presStyleCnt="6">
        <dgm:presLayoutVars/>
      </dgm:prSet>
      <dgm:spPr/>
    </dgm:pt>
    <dgm:pt modelId="{B8D443C9-CDAC-43FA-8A71-9C40F1D531A9}" type="pres">
      <dgm:prSet presAssocID="{86A988D0-52B8-4A3D-BEB9-B958EAED18FF}" presName="nodeText" presStyleLbl="bgAccFollowNode1" presStyleIdx="1" presStyleCnt="3">
        <dgm:presLayoutVars>
          <dgm:bulletEnabled val="1"/>
        </dgm:presLayoutVars>
      </dgm:prSet>
      <dgm:spPr/>
    </dgm:pt>
    <dgm:pt modelId="{1B2399D2-D3A4-4C48-96EB-4C03EE42AE25}" type="pres">
      <dgm:prSet presAssocID="{60B8DCFD-6BBA-47E4-BB94-51ADEF22DC6F}" presName="sibTrans" presStyleCnt="0"/>
      <dgm:spPr/>
    </dgm:pt>
    <dgm:pt modelId="{A5EA2A7B-89A6-47BD-BB51-D4074DCF0DAC}" type="pres">
      <dgm:prSet presAssocID="{84E3BA04-ACE9-407F-B350-522D6C504CB2}" presName="compositeNode" presStyleCnt="0">
        <dgm:presLayoutVars>
          <dgm:bulletEnabled val="1"/>
        </dgm:presLayoutVars>
      </dgm:prSet>
      <dgm:spPr/>
    </dgm:pt>
    <dgm:pt modelId="{3004E0A6-27BE-430F-80BB-34DA3F30FA42}" type="pres">
      <dgm:prSet presAssocID="{84E3BA04-ACE9-407F-B350-522D6C504CB2}" presName="bgRect" presStyleLbl="bgAccFollowNode1" presStyleIdx="2" presStyleCnt="3"/>
      <dgm:spPr/>
    </dgm:pt>
    <dgm:pt modelId="{DEB4F01B-4984-4EC2-B5D6-6A04C2147E6B}" type="pres">
      <dgm:prSet presAssocID="{C8C95943-2508-4231-9899-7BA4D117A43C}" presName="sibTransNodeCircle" presStyleLbl="alignNode1" presStyleIdx="4" presStyleCnt="6">
        <dgm:presLayoutVars>
          <dgm:chMax val="0"/>
          <dgm:bulletEnabled/>
        </dgm:presLayoutVars>
      </dgm:prSet>
      <dgm:spPr/>
    </dgm:pt>
    <dgm:pt modelId="{6097AD8A-EA1C-4532-9690-FC5A231B9026}" type="pres">
      <dgm:prSet presAssocID="{84E3BA04-ACE9-407F-B350-522D6C504CB2}" presName="bottomLine" presStyleLbl="alignNode1" presStyleIdx="5" presStyleCnt="6">
        <dgm:presLayoutVars/>
      </dgm:prSet>
      <dgm:spPr/>
    </dgm:pt>
    <dgm:pt modelId="{A17B0798-7EE2-4AC1-B98F-ABF35DC46CD1}" type="pres">
      <dgm:prSet presAssocID="{84E3BA04-ACE9-407F-B350-522D6C504CB2}" presName="nodeText" presStyleLbl="bgAccFollowNode1" presStyleIdx="2" presStyleCnt="3">
        <dgm:presLayoutVars>
          <dgm:bulletEnabled val="1"/>
        </dgm:presLayoutVars>
      </dgm:prSet>
      <dgm:spPr/>
    </dgm:pt>
  </dgm:ptLst>
  <dgm:cxnLst>
    <dgm:cxn modelId="{D701DE01-1C61-4B65-8B50-9D7E31CDE59A}" type="presOf" srcId="{C8C95943-2508-4231-9899-7BA4D117A43C}" destId="{DEB4F01B-4984-4EC2-B5D6-6A04C2147E6B}" srcOrd="0" destOrd="0" presId="urn:microsoft.com/office/officeart/2016/7/layout/BasicLinearProcessNumbered"/>
    <dgm:cxn modelId="{13F76402-D5E0-40D9-B259-CBBB91A898B4}" srcId="{02C7DB0D-0E83-4E96-B6F4-B4BB927025E1}" destId="{3A7C5872-01A7-4ED7-A0D4-29E13CC0F7D3}" srcOrd="0" destOrd="0" parTransId="{A5497740-EC99-40E4-99E6-ABE2D775FDFE}" sibTransId="{81775B0A-8D23-4949-B91A-A521CD0A7F83}"/>
    <dgm:cxn modelId="{EFB17E07-E379-4CFE-9817-1FA05A641783}" type="presOf" srcId="{3A7C5872-01A7-4ED7-A0D4-29E13CC0F7D3}" destId="{B7077A62-451B-4639-B331-A7EFED835F15}" srcOrd="0" destOrd="0" presId="urn:microsoft.com/office/officeart/2016/7/layout/BasicLinearProcessNumbered"/>
    <dgm:cxn modelId="{C39E6D29-467F-434B-84D3-28D8C1915387}" type="presOf" srcId="{81775B0A-8D23-4949-B91A-A521CD0A7F83}" destId="{3A9C9D28-4A7D-460D-830E-279E26E76194}" srcOrd="0" destOrd="0" presId="urn:microsoft.com/office/officeart/2016/7/layout/BasicLinearProcessNumbered"/>
    <dgm:cxn modelId="{4E6F2530-D4DE-46EC-97C6-481812A175E7}" type="presOf" srcId="{02C7DB0D-0E83-4E96-B6F4-B4BB927025E1}" destId="{81473DE6-BCF8-4BE1-9E77-BD93A1B2DBA3}" srcOrd="0" destOrd="0" presId="urn:microsoft.com/office/officeart/2016/7/layout/BasicLinearProcessNumbered"/>
    <dgm:cxn modelId="{2403BE33-7B45-4482-B2BB-1A34C54184E8}" type="presOf" srcId="{60B8DCFD-6BBA-47E4-BB94-51ADEF22DC6F}" destId="{FB75D8E8-9C58-4BB3-B8EF-A10328AA3699}" srcOrd="0" destOrd="0" presId="urn:microsoft.com/office/officeart/2016/7/layout/BasicLinearProcessNumbered"/>
    <dgm:cxn modelId="{2D662255-6946-4FFF-9879-CA5F5BE47A2E}" type="presOf" srcId="{84E3BA04-ACE9-407F-B350-522D6C504CB2}" destId="{3004E0A6-27BE-430F-80BB-34DA3F30FA42}" srcOrd="0" destOrd="0" presId="urn:microsoft.com/office/officeart/2016/7/layout/BasicLinearProcessNumbered"/>
    <dgm:cxn modelId="{E5FB5256-FA13-43B5-90F9-943844BA4529}" srcId="{02C7DB0D-0E83-4E96-B6F4-B4BB927025E1}" destId="{86A988D0-52B8-4A3D-BEB9-B958EAED18FF}" srcOrd="1" destOrd="0" parTransId="{16E3A773-6558-4BA3-A2AD-9731F763ED39}" sibTransId="{60B8DCFD-6BBA-47E4-BB94-51ADEF22DC6F}"/>
    <dgm:cxn modelId="{917FCBAE-E46E-42FA-B20F-D3B5B33F440F}" type="presOf" srcId="{86A988D0-52B8-4A3D-BEB9-B958EAED18FF}" destId="{5F3F942A-AC18-4BA2-893B-2E9DF7371C59}" srcOrd="0" destOrd="0" presId="urn:microsoft.com/office/officeart/2016/7/layout/BasicLinearProcessNumbered"/>
    <dgm:cxn modelId="{A71717CE-E852-4E40-9EB1-307AA9BC5A8A}" srcId="{02C7DB0D-0E83-4E96-B6F4-B4BB927025E1}" destId="{84E3BA04-ACE9-407F-B350-522D6C504CB2}" srcOrd="2" destOrd="0" parTransId="{AE59A0BF-72CC-4EEA-B9CB-C24FACCA96AC}" sibTransId="{C8C95943-2508-4231-9899-7BA4D117A43C}"/>
    <dgm:cxn modelId="{35C4B3D0-CE60-4647-822C-BDDA04DE55EB}" type="presOf" srcId="{3A7C5872-01A7-4ED7-A0D4-29E13CC0F7D3}" destId="{4784D917-E396-42BF-9841-0F78BD4E11B1}" srcOrd="1" destOrd="0" presId="urn:microsoft.com/office/officeart/2016/7/layout/BasicLinearProcessNumbered"/>
    <dgm:cxn modelId="{74B6A7D6-585E-4B01-8F37-6A724F39B79D}" type="presOf" srcId="{86A988D0-52B8-4A3D-BEB9-B958EAED18FF}" destId="{B8D443C9-CDAC-43FA-8A71-9C40F1D531A9}" srcOrd="1" destOrd="0" presId="urn:microsoft.com/office/officeart/2016/7/layout/BasicLinearProcessNumbered"/>
    <dgm:cxn modelId="{3CD35FEB-44AC-46C3-8E53-FA3E7BD9C62F}" type="presOf" srcId="{84E3BA04-ACE9-407F-B350-522D6C504CB2}" destId="{A17B0798-7EE2-4AC1-B98F-ABF35DC46CD1}" srcOrd="1" destOrd="0" presId="urn:microsoft.com/office/officeart/2016/7/layout/BasicLinearProcessNumbered"/>
    <dgm:cxn modelId="{97C1B34B-F6D9-4F07-8FF9-E4D26F861B66}" type="presParOf" srcId="{81473DE6-BCF8-4BE1-9E77-BD93A1B2DBA3}" destId="{846499DC-A4A5-463C-9BC7-E221D8C8009F}" srcOrd="0" destOrd="0" presId="urn:microsoft.com/office/officeart/2016/7/layout/BasicLinearProcessNumbered"/>
    <dgm:cxn modelId="{FC80315F-DD4B-4C7C-948B-464F950464E1}" type="presParOf" srcId="{846499DC-A4A5-463C-9BC7-E221D8C8009F}" destId="{B7077A62-451B-4639-B331-A7EFED835F15}" srcOrd="0" destOrd="0" presId="urn:microsoft.com/office/officeart/2016/7/layout/BasicLinearProcessNumbered"/>
    <dgm:cxn modelId="{91E6F20F-E392-4780-A5F3-99F72CD8F339}" type="presParOf" srcId="{846499DC-A4A5-463C-9BC7-E221D8C8009F}" destId="{3A9C9D28-4A7D-460D-830E-279E26E76194}" srcOrd="1" destOrd="0" presId="urn:microsoft.com/office/officeart/2016/7/layout/BasicLinearProcessNumbered"/>
    <dgm:cxn modelId="{901B05E8-3B07-4815-A60F-CFDDF9909E21}" type="presParOf" srcId="{846499DC-A4A5-463C-9BC7-E221D8C8009F}" destId="{4FA6266F-308D-43C3-AA29-E4EED763AF13}" srcOrd="2" destOrd="0" presId="urn:microsoft.com/office/officeart/2016/7/layout/BasicLinearProcessNumbered"/>
    <dgm:cxn modelId="{8BAAD6FB-EC55-421B-87EE-AF902EA331D1}" type="presParOf" srcId="{846499DC-A4A5-463C-9BC7-E221D8C8009F}" destId="{4784D917-E396-42BF-9841-0F78BD4E11B1}" srcOrd="3" destOrd="0" presId="urn:microsoft.com/office/officeart/2016/7/layout/BasicLinearProcessNumbered"/>
    <dgm:cxn modelId="{2BB3F70C-419D-4976-B30B-52E5B5AA93E6}" type="presParOf" srcId="{81473DE6-BCF8-4BE1-9E77-BD93A1B2DBA3}" destId="{3BFF047C-6E31-4903-A314-5189BBC23AD0}" srcOrd="1" destOrd="0" presId="urn:microsoft.com/office/officeart/2016/7/layout/BasicLinearProcessNumbered"/>
    <dgm:cxn modelId="{7E414F66-CDF1-4B4E-B8C4-D12EED0502AC}" type="presParOf" srcId="{81473DE6-BCF8-4BE1-9E77-BD93A1B2DBA3}" destId="{4FA15404-4717-42BE-94E5-36FCD53251CA}" srcOrd="2" destOrd="0" presId="urn:microsoft.com/office/officeart/2016/7/layout/BasicLinearProcessNumbered"/>
    <dgm:cxn modelId="{A88A39CC-1C69-4209-A4E7-025BA08027A0}" type="presParOf" srcId="{4FA15404-4717-42BE-94E5-36FCD53251CA}" destId="{5F3F942A-AC18-4BA2-893B-2E9DF7371C59}" srcOrd="0" destOrd="0" presId="urn:microsoft.com/office/officeart/2016/7/layout/BasicLinearProcessNumbered"/>
    <dgm:cxn modelId="{F5AA7FB1-FD71-47ED-A745-5E023D99F03D}" type="presParOf" srcId="{4FA15404-4717-42BE-94E5-36FCD53251CA}" destId="{FB75D8E8-9C58-4BB3-B8EF-A10328AA3699}" srcOrd="1" destOrd="0" presId="urn:microsoft.com/office/officeart/2016/7/layout/BasicLinearProcessNumbered"/>
    <dgm:cxn modelId="{EE11CE83-42C4-4201-A920-7B41F9E66684}" type="presParOf" srcId="{4FA15404-4717-42BE-94E5-36FCD53251CA}" destId="{84F62A11-FEF7-4A55-874E-8C8652A07425}" srcOrd="2" destOrd="0" presId="urn:microsoft.com/office/officeart/2016/7/layout/BasicLinearProcessNumbered"/>
    <dgm:cxn modelId="{EA781E80-B45D-4E67-9034-0B3FB5B7BE5B}" type="presParOf" srcId="{4FA15404-4717-42BE-94E5-36FCD53251CA}" destId="{B8D443C9-CDAC-43FA-8A71-9C40F1D531A9}" srcOrd="3" destOrd="0" presId="urn:microsoft.com/office/officeart/2016/7/layout/BasicLinearProcessNumbered"/>
    <dgm:cxn modelId="{615A4C2A-3FDC-4684-96C8-A6941B593EA3}" type="presParOf" srcId="{81473DE6-BCF8-4BE1-9E77-BD93A1B2DBA3}" destId="{1B2399D2-D3A4-4C48-96EB-4C03EE42AE25}" srcOrd="3" destOrd="0" presId="urn:microsoft.com/office/officeart/2016/7/layout/BasicLinearProcessNumbered"/>
    <dgm:cxn modelId="{586E6F4E-851E-47C5-8064-ECDE311913B3}" type="presParOf" srcId="{81473DE6-BCF8-4BE1-9E77-BD93A1B2DBA3}" destId="{A5EA2A7B-89A6-47BD-BB51-D4074DCF0DAC}" srcOrd="4" destOrd="0" presId="urn:microsoft.com/office/officeart/2016/7/layout/BasicLinearProcessNumbered"/>
    <dgm:cxn modelId="{C9972372-6061-4F4E-B2B1-EEC17C42E699}" type="presParOf" srcId="{A5EA2A7B-89A6-47BD-BB51-D4074DCF0DAC}" destId="{3004E0A6-27BE-430F-80BB-34DA3F30FA42}" srcOrd="0" destOrd="0" presId="urn:microsoft.com/office/officeart/2016/7/layout/BasicLinearProcessNumbered"/>
    <dgm:cxn modelId="{17183413-6530-4481-A82E-FB8F3216E29B}" type="presParOf" srcId="{A5EA2A7B-89A6-47BD-BB51-D4074DCF0DAC}" destId="{DEB4F01B-4984-4EC2-B5D6-6A04C2147E6B}" srcOrd="1" destOrd="0" presId="urn:microsoft.com/office/officeart/2016/7/layout/BasicLinearProcessNumbered"/>
    <dgm:cxn modelId="{B62A2CCC-DA82-455A-A2A3-850F5AB444E2}" type="presParOf" srcId="{A5EA2A7B-89A6-47BD-BB51-D4074DCF0DAC}" destId="{6097AD8A-EA1C-4532-9690-FC5A231B9026}" srcOrd="2" destOrd="0" presId="urn:microsoft.com/office/officeart/2016/7/layout/BasicLinearProcessNumbered"/>
    <dgm:cxn modelId="{E49481C6-F52D-4C4F-B83D-0C5EA7BD7CD0}" type="presParOf" srcId="{A5EA2A7B-89A6-47BD-BB51-D4074DCF0DAC}" destId="{A17B0798-7EE2-4AC1-B98F-ABF35DC46CD1}"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3702135-A6BA-4714-97A0-5AD725FD6268}"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en-US"/>
        </a:p>
      </dgm:t>
    </dgm:pt>
    <dgm:pt modelId="{88579EEC-1ADA-4F57-A7AA-12E68A9496A0}">
      <dgm:prSet phldrT="[Text]"/>
      <dgm:spPr>
        <a:solidFill>
          <a:schemeClr val="accent1">
            <a:lumMod val="50000"/>
          </a:schemeClr>
        </a:solidFill>
      </dgm:spPr>
      <dgm:t>
        <a:bodyPr/>
        <a:lstStyle/>
        <a:p>
          <a:r>
            <a:rPr lang="en-US" dirty="0"/>
            <a:t>Diversity</a:t>
          </a:r>
        </a:p>
      </dgm:t>
    </dgm:pt>
    <dgm:pt modelId="{233456E6-C794-4540-85F5-FF292343C50E}" type="parTrans" cxnId="{B13BB36C-E32B-4832-8543-6F99ADCA43A0}">
      <dgm:prSet/>
      <dgm:spPr/>
      <dgm:t>
        <a:bodyPr/>
        <a:lstStyle/>
        <a:p>
          <a:endParaRPr lang="en-US"/>
        </a:p>
      </dgm:t>
    </dgm:pt>
    <dgm:pt modelId="{E0713E37-8CFF-4E84-8302-0911A7B42350}" type="sibTrans" cxnId="{B13BB36C-E32B-4832-8543-6F99ADCA43A0}">
      <dgm:prSet/>
      <dgm:spPr/>
      <dgm:t>
        <a:bodyPr/>
        <a:lstStyle/>
        <a:p>
          <a:endParaRPr lang="en-US"/>
        </a:p>
      </dgm:t>
    </dgm:pt>
    <dgm:pt modelId="{7A7BEADA-8B2F-4BF2-A798-0A8496FEBBB8}">
      <dgm:prSet phldrT="[Text]"/>
      <dgm:spPr/>
      <dgm:t>
        <a:bodyPr/>
        <a:lstStyle/>
        <a:p>
          <a:pPr>
            <a:buClr>
              <a:srgbClr val="595959"/>
            </a:buClr>
            <a:buFont typeface="Gilroy"/>
            <a:buChar char="-"/>
          </a:pPr>
          <a:r>
            <a:rPr lang="en-US" dirty="0">
              <a:solidFill>
                <a:schemeClr val="tx1"/>
              </a:solidFill>
              <a:ea typeface="Calibri" panose="020F0502020204030204" pitchFamily="34" charset="0"/>
              <a:cs typeface="Calibri" panose="020F0502020204030204" pitchFamily="34" charset="0"/>
            </a:rPr>
            <a:t>At the </a:t>
          </a:r>
          <a:r>
            <a:rPr lang="en-US" i="1" dirty="0">
              <a:solidFill>
                <a:schemeClr val="tx1"/>
              </a:solidFill>
              <a:ea typeface="Calibri" panose="020F0502020204030204" pitchFamily="34" charset="0"/>
              <a:cs typeface="Calibri" panose="020F0502020204030204" pitchFamily="34" charset="0"/>
            </a:rPr>
            <a:t>Emerging</a:t>
          </a:r>
          <a:r>
            <a:rPr lang="en-US" dirty="0">
              <a:solidFill>
                <a:schemeClr val="tx1"/>
              </a:solidFill>
              <a:ea typeface="Calibri" panose="020F0502020204030204" pitchFamily="34" charset="0"/>
              <a:cs typeface="Calibri" panose="020F0502020204030204" pitchFamily="34" charset="0"/>
            </a:rPr>
            <a:t> stage, PTAs are focused on recruitment and building membership and leadership comprised of individuals from different backgrounds and experiences. </a:t>
          </a:r>
          <a:endParaRPr lang="en-US" dirty="0">
            <a:solidFill>
              <a:schemeClr val="tx1"/>
            </a:solidFill>
          </a:endParaRPr>
        </a:p>
      </dgm:t>
    </dgm:pt>
    <dgm:pt modelId="{4F308872-11DE-4A1C-B8A9-D2A9B28E2535}" type="parTrans" cxnId="{9A6D0A22-4F0B-4047-B9A9-16906B9C76C5}">
      <dgm:prSet/>
      <dgm:spPr/>
      <dgm:t>
        <a:bodyPr/>
        <a:lstStyle/>
        <a:p>
          <a:endParaRPr lang="en-US"/>
        </a:p>
      </dgm:t>
    </dgm:pt>
    <dgm:pt modelId="{84769ECE-BB01-4590-9A95-267C6B108DC0}" type="sibTrans" cxnId="{9A6D0A22-4F0B-4047-B9A9-16906B9C76C5}">
      <dgm:prSet/>
      <dgm:spPr/>
      <dgm:t>
        <a:bodyPr/>
        <a:lstStyle/>
        <a:p>
          <a:endParaRPr lang="en-US"/>
        </a:p>
      </dgm:t>
    </dgm:pt>
    <dgm:pt modelId="{392A9561-BFE0-4BB0-B3FB-2E8BEA21B460}">
      <dgm:prSet phldrT="[Text]"/>
      <dgm:spPr>
        <a:solidFill>
          <a:schemeClr val="accent1">
            <a:lumMod val="50000"/>
          </a:schemeClr>
        </a:solidFill>
      </dgm:spPr>
      <dgm:t>
        <a:bodyPr/>
        <a:lstStyle/>
        <a:p>
          <a:r>
            <a:rPr lang="en-US" dirty="0"/>
            <a:t>Inclusion</a:t>
          </a:r>
        </a:p>
      </dgm:t>
    </dgm:pt>
    <dgm:pt modelId="{F8BFD2ED-3256-442C-8DB3-FE929998A2B5}" type="parTrans" cxnId="{84713FE3-DD2C-4C4F-AC8C-601D76CDF2AD}">
      <dgm:prSet/>
      <dgm:spPr/>
      <dgm:t>
        <a:bodyPr/>
        <a:lstStyle/>
        <a:p>
          <a:endParaRPr lang="en-US"/>
        </a:p>
      </dgm:t>
    </dgm:pt>
    <dgm:pt modelId="{EE4A3D17-A63E-49EE-AAE9-BD3D893268DF}" type="sibTrans" cxnId="{84713FE3-DD2C-4C4F-AC8C-601D76CDF2AD}">
      <dgm:prSet/>
      <dgm:spPr/>
      <dgm:t>
        <a:bodyPr/>
        <a:lstStyle/>
        <a:p>
          <a:endParaRPr lang="en-US"/>
        </a:p>
      </dgm:t>
    </dgm:pt>
    <dgm:pt modelId="{911BD031-8D19-414A-A879-D6E005658E61}">
      <dgm:prSet phldrT="[Text]"/>
      <dgm:spPr/>
      <dgm:t>
        <a:bodyPr/>
        <a:lstStyle/>
        <a:p>
          <a:pPr>
            <a:buFont typeface="Gilroy"/>
            <a:buChar char="-"/>
          </a:pPr>
          <a:r>
            <a:rPr lang="en-US" dirty="0">
              <a:solidFill>
                <a:schemeClr val="tx1"/>
              </a:solidFill>
              <a:ea typeface="Calibri" panose="020F0502020204030204" pitchFamily="34" charset="0"/>
              <a:cs typeface="Calibri" panose="020F0502020204030204" pitchFamily="34" charset="0"/>
            </a:rPr>
            <a:t>At the </a:t>
          </a:r>
          <a:r>
            <a:rPr lang="en-US" i="1" dirty="0">
              <a:solidFill>
                <a:schemeClr val="tx1"/>
              </a:solidFill>
              <a:ea typeface="Calibri" panose="020F0502020204030204" pitchFamily="34" charset="0"/>
              <a:cs typeface="Calibri" panose="020F0502020204030204" pitchFamily="34" charset="0"/>
            </a:rPr>
            <a:t>Intermediate</a:t>
          </a:r>
          <a:r>
            <a:rPr lang="en-US" dirty="0">
              <a:solidFill>
                <a:schemeClr val="tx1"/>
              </a:solidFill>
              <a:ea typeface="Calibri" panose="020F0502020204030204" pitchFamily="34" charset="0"/>
              <a:cs typeface="Calibri" panose="020F0502020204030204" pitchFamily="34" charset="0"/>
            </a:rPr>
            <a:t> stage, PTAs are focused on culture and creating an environment in which everyone is comfortable sharing and contributing their experiences. </a:t>
          </a:r>
          <a:endParaRPr lang="en-US" dirty="0">
            <a:solidFill>
              <a:schemeClr val="tx1"/>
            </a:solidFill>
          </a:endParaRPr>
        </a:p>
      </dgm:t>
    </dgm:pt>
    <dgm:pt modelId="{6778B78C-A2DC-46F1-8EB9-39ECBE46DCCC}" type="parTrans" cxnId="{4AE9EF73-A6E2-420C-9E3D-1DD47BECFB96}">
      <dgm:prSet/>
      <dgm:spPr/>
      <dgm:t>
        <a:bodyPr/>
        <a:lstStyle/>
        <a:p>
          <a:endParaRPr lang="en-US"/>
        </a:p>
      </dgm:t>
    </dgm:pt>
    <dgm:pt modelId="{A865725F-FC39-4F8F-B583-2A892DE39619}" type="sibTrans" cxnId="{4AE9EF73-A6E2-420C-9E3D-1DD47BECFB96}">
      <dgm:prSet/>
      <dgm:spPr/>
      <dgm:t>
        <a:bodyPr/>
        <a:lstStyle/>
        <a:p>
          <a:endParaRPr lang="en-US"/>
        </a:p>
      </dgm:t>
    </dgm:pt>
    <dgm:pt modelId="{0F1FEAD5-AABF-4B1B-94A3-126D213BC5B1}">
      <dgm:prSet phldrT="[Text]"/>
      <dgm:spPr>
        <a:solidFill>
          <a:schemeClr val="accent1">
            <a:lumMod val="50000"/>
          </a:schemeClr>
        </a:solidFill>
      </dgm:spPr>
      <dgm:t>
        <a:bodyPr/>
        <a:lstStyle/>
        <a:p>
          <a:r>
            <a:rPr lang="en-US" dirty="0"/>
            <a:t>Equity</a:t>
          </a:r>
        </a:p>
      </dgm:t>
    </dgm:pt>
    <dgm:pt modelId="{17282521-0415-4EB9-A180-C42870C7F45C}" type="parTrans" cxnId="{0DB74F97-0981-454A-9B73-2C3CD4C0052C}">
      <dgm:prSet/>
      <dgm:spPr/>
      <dgm:t>
        <a:bodyPr/>
        <a:lstStyle/>
        <a:p>
          <a:endParaRPr lang="en-US"/>
        </a:p>
      </dgm:t>
    </dgm:pt>
    <dgm:pt modelId="{179DAC6D-00AB-4476-ACD7-B1A2C986C574}" type="sibTrans" cxnId="{0DB74F97-0981-454A-9B73-2C3CD4C0052C}">
      <dgm:prSet/>
      <dgm:spPr/>
      <dgm:t>
        <a:bodyPr/>
        <a:lstStyle/>
        <a:p>
          <a:endParaRPr lang="en-US"/>
        </a:p>
      </dgm:t>
    </dgm:pt>
    <dgm:pt modelId="{CDC3329A-6170-40D3-B282-49EDB449A287}">
      <dgm:prSet phldrT="[Text]"/>
      <dgm:spPr/>
      <dgm:t>
        <a:bodyPr/>
        <a:lstStyle/>
        <a:p>
          <a:pPr>
            <a:buFont typeface="Gilroy"/>
            <a:buChar char="-"/>
          </a:pPr>
          <a:r>
            <a:rPr lang="en-US" dirty="0">
              <a:solidFill>
                <a:schemeClr val="tx1"/>
              </a:solidFill>
              <a:ea typeface="Calibri" panose="020F0502020204030204" pitchFamily="34" charset="0"/>
              <a:cs typeface="Calibri" panose="020F0502020204030204" pitchFamily="34" charset="0"/>
            </a:rPr>
            <a:t>At the </a:t>
          </a:r>
          <a:r>
            <a:rPr lang="en-US" i="1" dirty="0">
              <a:solidFill>
                <a:schemeClr val="tx1"/>
              </a:solidFill>
              <a:ea typeface="Calibri" panose="020F0502020204030204" pitchFamily="34" charset="0"/>
              <a:cs typeface="Calibri" panose="020F0502020204030204" pitchFamily="34" charset="0"/>
            </a:rPr>
            <a:t>Advanced</a:t>
          </a:r>
          <a:r>
            <a:rPr lang="en-US" dirty="0">
              <a:solidFill>
                <a:schemeClr val="tx1"/>
              </a:solidFill>
              <a:ea typeface="Calibri" panose="020F0502020204030204" pitchFamily="34" charset="0"/>
              <a:cs typeface="Calibri" panose="020F0502020204030204" pitchFamily="34" charset="0"/>
            </a:rPr>
            <a:t> stage, PTAs are focused on systems to improve equity. The primary goal is integration of an equity lens into all aspects of the association’s work.</a:t>
          </a:r>
          <a:endParaRPr lang="en-US" dirty="0">
            <a:solidFill>
              <a:schemeClr val="tx1"/>
            </a:solidFill>
          </a:endParaRPr>
        </a:p>
      </dgm:t>
    </dgm:pt>
    <dgm:pt modelId="{1276E1DE-5C31-4BDA-9DCE-023CE37D7EE4}" type="parTrans" cxnId="{C1CDEEE3-7833-4E2F-A47A-B894F5C390AA}">
      <dgm:prSet/>
      <dgm:spPr/>
      <dgm:t>
        <a:bodyPr/>
        <a:lstStyle/>
        <a:p>
          <a:endParaRPr lang="en-US"/>
        </a:p>
      </dgm:t>
    </dgm:pt>
    <dgm:pt modelId="{11E0069B-D548-4717-9676-BF717E033485}" type="sibTrans" cxnId="{C1CDEEE3-7833-4E2F-A47A-B894F5C390AA}">
      <dgm:prSet/>
      <dgm:spPr/>
      <dgm:t>
        <a:bodyPr/>
        <a:lstStyle/>
        <a:p>
          <a:endParaRPr lang="en-US"/>
        </a:p>
      </dgm:t>
    </dgm:pt>
    <dgm:pt modelId="{DDF78FE3-5915-416A-9FD2-13EBEC4879E5}" type="pres">
      <dgm:prSet presAssocID="{F3702135-A6BA-4714-97A0-5AD725FD6268}" presName="Name0" presStyleCnt="0">
        <dgm:presLayoutVars>
          <dgm:chMax val="5"/>
          <dgm:chPref val="5"/>
          <dgm:dir/>
          <dgm:animLvl val="lvl"/>
        </dgm:presLayoutVars>
      </dgm:prSet>
      <dgm:spPr/>
    </dgm:pt>
    <dgm:pt modelId="{AA56883E-3230-405C-99A8-685BC2BAC648}" type="pres">
      <dgm:prSet presAssocID="{88579EEC-1ADA-4F57-A7AA-12E68A9496A0}" presName="parentText1" presStyleLbl="node1" presStyleIdx="0" presStyleCnt="3" custLinFactNeighborX="-187" custLinFactNeighborY="2423">
        <dgm:presLayoutVars>
          <dgm:chMax/>
          <dgm:chPref val="3"/>
          <dgm:bulletEnabled val="1"/>
        </dgm:presLayoutVars>
      </dgm:prSet>
      <dgm:spPr/>
    </dgm:pt>
    <dgm:pt modelId="{06263F4F-F9D3-4055-9487-D62EF1BF7674}" type="pres">
      <dgm:prSet presAssocID="{88579EEC-1ADA-4F57-A7AA-12E68A9496A0}" presName="childText1" presStyleLbl="solidAlignAcc1" presStyleIdx="0" presStyleCnt="3">
        <dgm:presLayoutVars>
          <dgm:chMax val="0"/>
          <dgm:chPref val="0"/>
          <dgm:bulletEnabled val="1"/>
        </dgm:presLayoutVars>
      </dgm:prSet>
      <dgm:spPr/>
    </dgm:pt>
    <dgm:pt modelId="{0219D18A-1421-4A1D-8130-A4A280885B5A}" type="pres">
      <dgm:prSet presAssocID="{392A9561-BFE0-4BB0-B3FB-2E8BEA21B460}" presName="parentText2" presStyleLbl="node1" presStyleIdx="1" presStyleCnt="3">
        <dgm:presLayoutVars>
          <dgm:chMax/>
          <dgm:chPref val="3"/>
          <dgm:bulletEnabled val="1"/>
        </dgm:presLayoutVars>
      </dgm:prSet>
      <dgm:spPr/>
    </dgm:pt>
    <dgm:pt modelId="{D9543FC5-2B1F-4A4F-8B98-97EC6512655D}" type="pres">
      <dgm:prSet presAssocID="{392A9561-BFE0-4BB0-B3FB-2E8BEA21B460}" presName="childText2" presStyleLbl="solidAlignAcc1" presStyleIdx="1" presStyleCnt="3">
        <dgm:presLayoutVars>
          <dgm:chMax val="0"/>
          <dgm:chPref val="0"/>
          <dgm:bulletEnabled val="1"/>
        </dgm:presLayoutVars>
      </dgm:prSet>
      <dgm:spPr/>
    </dgm:pt>
    <dgm:pt modelId="{4B002FD2-19E4-4E17-99C3-51019369E740}" type="pres">
      <dgm:prSet presAssocID="{0F1FEAD5-AABF-4B1B-94A3-126D213BC5B1}" presName="parentText3" presStyleLbl="node1" presStyleIdx="2" presStyleCnt="3">
        <dgm:presLayoutVars>
          <dgm:chMax/>
          <dgm:chPref val="3"/>
          <dgm:bulletEnabled val="1"/>
        </dgm:presLayoutVars>
      </dgm:prSet>
      <dgm:spPr/>
    </dgm:pt>
    <dgm:pt modelId="{927B1C6E-FC8A-4B53-815E-34EA0FC9EC04}" type="pres">
      <dgm:prSet presAssocID="{0F1FEAD5-AABF-4B1B-94A3-126D213BC5B1}" presName="childText3" presStyleLbl="solidAlignAcc1" presStyleIdx="2" presStyleCnt="3">
        <dgm:presLayoutVars>
          <dgm:chMax val="0"/>
          <dgm:chPref val="0"/>
          <dgm:bulletEnabled val="1"/>
        </dgm:presLayoutVars>
      </dgm:prSet>
      <dgm:spPr/>
    </dgm:pt>
  </dgm:ptLst>
  <dgm:cxnLst>
    <dgm:cxn modelId="{9A6D0A22-4F0B-4047-B9A9-16906B9C76C5}" srcId="{88579EEC-1ADA-4F57-A7AA-12E68A9496A0}" destId="{7A7BEADA-8B2F-4BF2-A798-0A8496FEBBB8}" srcOrd="0" destOrd="0" parTransId="{4F308872-11DE-4A1C-B8A9-D2A9B28E2535}" sibTransId="{84769ECE-BB01-4590-9A95-267C6B108DC0}"/>
    <dgm:cxn modelId="{BEFE0F2A-D3A0-4959-A174-3A35C611AA01}" type="presOf" srcId="{911BD031-8D19-414A-A879-D6E005658E61}" destId="{D9543FC5-2B1F-4A4F-8B98-97EC6512655D}" srcOrd="0" destOrd="0" presId="urn:microsoft.com/office/officeart/2009/3/layout/IncreasingArrowsProcess"/>
    <dgm:cxn modelId="{3D4F833F-A5E5-440E-AEE7-A35129AE15A6}" type="presOf" srcId="{0F1FEAD5-AABF-4B1B-94A3-126D213BC5B1}" destId="{4B002FD2-19E4-4E17-99C3-51019369E740}" srcOrd="0" destOrd="0" presId="urn:microsoft.com/office/officeart/2009/3/layout/IncreasingArrowsProcess"/>
    <dgm:cxn modelId="{1EC94562-8C58-4378-A283-5CC19988445E}" type="presOf" srcId="{88579EEC-1ADA-4F57-A7AA-12E68A9496A0}" destId="{AA56883E-3230-405C-99A8-685BC2BAC648}" srcOrd="0" destOrd="0" presId="urn:microsoft.com/office/officeart/2009/3/layout/IncreasingArrowsProcess"/>
    <dgm:cxn modelId="{B13BB36C-E32B-4832-8543-6F99ADCA43A0}" srcId="{F3702135-A6BA-4714-97A0-5AD725FD6268}" destId="{88579EEC-1ADA-4F57-A7AA-12E68A9496A0}" srcOrd="0" destOrd="0" parTransId="{233456E6-C794-4540-85F5-FF292343C50E}" sibTransId="{E0713E37-8CFF-4E84-8302-0911A7B42350}"/>
    <dgm:cxn modelId="{4AE9EF73-A6E2-420C-9E3D-1DD47BECFB96}" srcId="{392A9561-BFE0-4BB0-B3FB-2E8BEA21B460}" destId="{911BD031-8D19-414A-A879-D6E005658E61}" srcOrd="0" destOrd="0" parTransId="{6778B78C-A2DC-46F1-8EB9-39ECBE46DCCC}" sibTransId="{A865725F-FC39-4F8F-B583-2A892DE39619}"/>
    <dgm:cxn modelId="{09822292-C7F9-418C-9B0C-C44A4D94CC8D}" type="presOf" srcId="{7A7BEADA-8B2F-4BF2-A798-0A8496FEBBB8}" destId="{06263F4F-F9D3-4055-9487-D62EF1BF7674}" srcOrd="0" destOrd="0" presId="urn:microsoft.com/office/officeart/2009/3/layout/IncreasingArrowsProcess"/>
    <dgm:cxn modelId="{0DB74F97-0981-454A-9B73-2C3CD4C0052C}" srcId="{F3702135-A6BA-4714-97A0-5AD725FD6268}" destId="{0F1FEAD5-AABF-4B1B-94A3-126D213BC5B1}" srcOrd="2" destOrd="0" parTransId="{17282521-0415-4EB9-A180-C42870C7F45C}" sibTransId="{179DAC6D-00AB-4476-ACD7-B1A2C986C574}"/>
    <dgm:cxn modelId="{84713FE3-DD2C-4C4F-AC8C-601D76CDF2AD}" srcId="{F3702135-A6BA-4714-97A0-5AD725FD6268}" destId="{392A9561-BFE0-4BB0-B3FB-2E8BEA21B460}" srcOrd="1" destOrd="0" parTransId="{F8BFD2ED-3256-442C-8DB3-FE929998A2B5}" sibTransId="{EE4A3D17-A63E-49EE-AAE9-BD3D893268DF}"/>
    <dgm:cxn modelId="{E24C77E3-76E5-446E-9193-9442B8B943AA}" type="presOf" srcId="{392A9561-BFE0-4BB0-B3FB-2E8BEA21B460}" destId="{0219D18A-1421-4A1D-8130-A4A280885B5A}" srcOrd="0" destOrd="0" presId="urn:microsoft.com/office/officeart/2009/3/layout/IncreasingArrowsProcess"/>
    <dgm:cxn modelId="{C1CDEEE3-7833-4E2F-A47A-B894F5C390AA}" srcId="{0F1FEAD5-AABF-4B1B-94A3-126D213BC5B1}" destId="{CDC3329A-6170-40D3-B282-49EDB449A287}" srcOrd="0" destOrd="0" parTransId="{1276E1DE-5C31-4BDA-9DCE-023CE37D7EE4}" sibTransId="{11E0069B-D548-4717-9676-BF717E033485}"/>
    <dgm:cxn modelId="{5F89E2EC-C253-40D0-97EC-6ADEDB941CDB}" type="presOf" srcId="{F3702135-A6BA-4714-97A0-5AD725FD6268}" destId="{DDF78FE3-5915-416A-9FD2-13EBEC4879E5}" srcOrd="0" destOrd="0" presId="urn:microsoft.com/office/officeart/2009/3/layout/IncreasingArrowsProcess"/>
    <dgm:cxn modelId="{85BCAFF6-5A07-40F5-9B29-D173FBA1538C}" type="presOf" srcId="{CDC3329A-6170-40D3-B282-49EDB449A287}" destId="{927B1C6E-FC8A-4B53-815E-34EA0FC9EC04}" srcOrd="0" destOrd="0" presId="urn:microsoft.com/office/officeart/2009/3/layout/IncreasingArrowsProcess"/>
    <dgm:cxn modelId="{FE89FA3E-7DD7-4BF0-B2E3-4323F3CB8B59}" type="presParOf" srcId="{DDF78FE3-5915-416A-9FD2-13EBEC4879E5}" destId="{AA56883E-3230-405C-99A8-685BC2BAC648}" srcOrd="0" destOrd="0" presId="urn:microsoft.com/office/officeart/2009/3/layout/IncreasingArrowsProcess"/>
    <dgm:cxn modelId="{A1CBB163-6BB2-4584-AFA2-817E027AE51F}" type="presParOf" srcId="{DDF78FE3-5915-416A-9FD2-13EBEC4879E5}" destId="{06263F4F-F9D3-4055-9487-D62EF1BF7674}" srcOrd="1" destOrd="0" presId="urn:microsoft.com/office/officeart/2009/3/layout/IncreasingArrowsProcess"/>
    <dgm:cxn modelId="{59B42345-7D3E-45CC-979D-656CB26898ED}" type="presParOf" srcId="{DDF78FE3-5915-416A-9FD2-13EBEC4879E5}" destId="{0219D18A-1421-4A1D-8130-A4A280885B5A}" srcOrd="2" destOrd="0" presId="urn:microsoft.com/office/officeart/2009/3/layout/IncreasingArrowsProcess"/>
    <dgm:cxn modelId="{17189EE9-CA7E-428D-A5E2-8C995BCD6628}" type="presParOf" srcId="{DDF78FE3-5915-416A-9FD2-13EBEC4879E5}" destId="{D9543FC5-2B1F-4A4F-8B98-97EC6512655D}" srcOrd="3" destOrd="0" presId="urn:microsoft.com/office/officeart/2009/3/layout/IncreasingArrowsProcess"/>
    <dgm:cxn modelId="{1D164C2A-DA89-4207-999B-B23030041C6F}" type="presParOf" srcId="{DDF78FE3-5915-416A-9FD2-13EBEC4879E5}" destId="{4B002FD2-19E4-4E17-99C3-51019369E740}" srcOrd="4" destOrd="0" presId="urn:microsoft.com/office/officeart/2009/3/layout/IncreasingArrowsProcess"/>
    <dgm:cxn modelId="{7E2B412F-52C0-425F-A9B5-583CA054D657}" type="presParOf" srcId="{DDF78FE3-5915-416A-9FD2-13EBEC4879E5}" destId="{927B1C6E-FC8A-4B53-815E-34EA0FC9EC04}" srcOrd="5"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6D0BFAB-142D-4045-850E-2E92488AC75A}"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en-US"/>
        </a:p>
      </dgm:t>
    </dgm:pt>
    <dgm:pt modelId="{1AEDE8CE-73B4-4C73-8F64-04B131B1E56A}">
      <dgm:prSet phldrT="[Text]" custT="1"/>
      <dgm:spPr>
        <a:solidFill>
          <a:schemeClr val="accent1">
            <a:lumMod val="50000"/>
          </a:schemeClr>
        </a:solidFill>
      </dgm:spPr>
      <dgm:t>
        <a:bodyPr/>
        <a:lstStyle/>
        <a:p>
          <a:r>
            <a:rPr lang="en-US" sz="2200" dirty="0"/>
            <a:t>Color/Identity-Blind</a:t>
          </a:r>
        </a:p>
      </dgm:t>
    </dgm:pt>
    <dgm:pt modelId="{DA84FAAF-199C-47D4-A47F-9880F331A6E0}" type="parTrans" cxnId="{256AEE86-8D30-418F-B2CA-FC0A3F95A730}">
      <dgm:prSet/>
      <dgm:spPr/>
      <dgm:t>
        <a:bodyPr/>
        <a:lstStyle/>
        <a:p>
          <a:endParaRPr lang="en-US"/>
        </a:p>
      </dgm:t>
    </dgm:pt>
    <dgm:pt modelId="{522DF2E7-1153-4C0D-B9DC-1BD2DBFAE8D1}" type="sibTrans" cxnId="{256AEE86-8D30-418F-B2CA-FC0A3F95A730}">
      <dgm:prSet/>
      <dgm:spPr/>
      <dgm:t>
        <a:bodyPr/>
        <a:lstStyle/>
        <a:p>
          <a:endParaRPr lang="en-US"/>
        </a:p>
      </dgm:t>
    </dgm:pt>
    <dgm:pt modelId="{28574D03-493A-41E5-A46D-985E8351C131}">
      <dgm:prSet custT="1"/>
      <dgm:spPr/>
      <dgm:t>
        <a:bodyPr/>
        <a:lstStyle/>
        <a:p>
          <a:r>
            <a:rPr lang="en-US" sz="2100" dirty="0"/>
            <a:t>At the </a:t>
          </a:r>
          <a:r>
            <a:rPr lang="en-US" sz="2100" i="1" dirty="0"/>
            <a:t>Beginning</a:t>
          </a:r>
          <a:r>
            <a:rPr lang="en-US" sz="2100" dirty="0"/>
            <a:t> stage, PTAs are “color-blind,” or “identity-blind,” either by design or default and do not lift up issues of diversity, inclusion, and equity in any regular or routine way. </a:t>
          </a:r>
        </a:p>
      </dgm:t>
    </dgm:pt>
    <dgm:pt modelId="{FA6C9705-D5F5-4127-BDC4-40A11F5007D9}" type="parTrans" cxnId="{F9F17B8F-3A29-46EE-9A7E-4AC6606AEE6C}">
      <dgm:prSet/>
      <dgm:spPr/>
      <dgm:t>
        <a:bodyPr/>
        <a:lstStyle/>
        <a:p>
          <a:endParaRPr lang="en-US"/>
        </a:p>
      </dgm:t>
    </dgm:pt>
    <dgm:pt modelId="{A38A40B9-EBAD-4B39-AD2F-C3618C221552}" type="sibTrans" cxnId="{F9F17B8F-3A29-46EE-9A7E-4AC6606AEE6C}">
      <dgm:prSet/>
      <dgm:spPr/>
      <dgm:t>
        <a:bodyPr/>
        <a:lstStyle/>
        <a:p>
          <a:endParaRPr lang="en-US"/>
        </a:p>
      </dgm:t>
    </dgm:pt>
    <dgm:pt modelId="{C9EF78D5-27A8-4222-9E4E-26EB2CEF614D}" type="pres">
      <dgm:prSet presAssocID="{B6D0BFAB-142D-4045-850E-2E92488AC75A}" presName="Name0" presStyleCnt="0">
        <dgm:presLayoutVars>
          <dgm:chMax val="5"/>
          <dgm:chPref val="5"/>
          <dgm:dir/>
          <dgm:animLvl val="lvl"/>
        </dgm:presLayoutVars>
      </dgm:prSet>
      <dgm:spPr/>
    </dgm:pt>
    <dgm:pt modelId="{206A439F-1942-4F67-881F-23903E485B0F}" type="pres">
      <dgm:prSet presAssocID="{1AEDE8CE-73B4-4C73-8F64-04B131B1E56A}" presName="parentText1" presStyleLbl="node1" presStyleIdx="0" presStyleCnt="1" custScaleX="100000" custScaleY="353169" custLinFactY="-100000" custLinFactNeighborX="2063" custLinFactNeighborY="-147868">
        <dgm:presLayoutVars>
          <dgm:chMax/>
          <dgm:chPref val="3"/>
          <dgm:bulletEnabled val="1"/>
        </dgm:presLayoutVars>
      </dgm:prSet>
      <dgm:spPr/>
    </dgm:pt>
    <dgm:pt modelId="{40F22CDB-CCCA-4B26-8EED-50C8CBC42304}" type="pres">
      <dgm:prSet presAssocID="{1AEDE8CE-73B4-4C73-8F64-04B131B1E56A}" presName="childText1" presStyleLbl="solidAlignAcc1" presStyleIdx="0" presStyleCnt="1" custScaleX="108213" custScaleY="212214" custLinFactNeighborX="2054" custLinFactNeighborY="-6707">
        <dgm:presLayoutVars>
          <dgm:chMax val="0"/>
          <dgm:chPref val="0"/>
          <dgm:bulletEnabled val="1"/>
        </dgm:presLayoutVars>
      </dgm:prSet>
      <dgm:spPr/>
    </dgm:pt>
  </dgm:ptLst>
  <dgm:cxnLst>
    <dgm:cxn modelId="{CE2A4C41-3C0A-4BA7-AA1E-BF5720DF6996}" type="presOf" srcId="{1AEDE8CE-73B4-4C73-8F64-04B131B1E56A}" destId="{206A439F-1942-4F67-881F-23903E485B0F}" srcOrd="0" destOrd="0" presId="urn:microsoft.com/office/officeart/2009/3/layout/IncreasingArrowsProcess"/>
    <dgm:cxn modelId="{8AF72C77-3807-44CD-9FCF-F4E8D62FC94B}" type="presOf" srcId="{B6D0BFAB-142D-4045-850E-2E92488AC75A}" destId="{C9EF78D5-27A8-4222-9E4E-26EB2CEF614D}" srcOrd="0" destOrd="0" presId="urn:microsoft.com/office/officeart/2009/3/layout/IncreasingArrowsProcess"/>
    <dgm:cxn modelId="{256AEE86-8D30-418F-B2CA-FC0A3F95A730}" srcId="{B6D0BFAB-142D-4045-850E-2E92488AC75A}" destId="{1AEDE8CE-73B4-4C73-8F64-04B131B1E56A}" srcOrd="0" destOrd="0" parTransId="{DA84FAAF-199C-47D4-A47F-9880F331A6E0}" sibTransId="{522DF2E7-1153-4C0D-B9DC-1BD2DBFAE8D1}"/>
    <dgm:cxn modelId="{F9F17B8F-3A29-46EE-9A7E-4AC6606AEE6C}" srcId="{1AEDE8CE-73B4-4C73-8F64-04B131B1E56A}" destId="{28574D03-493A-41E5-A46D-985E8351C131}" srcOrd="0" destOrd="0" parTransId="{FA6C9705-D5F5-4127-BDC4-40A11F5007D9}" sibTransId="{A38A40B9-EBAD-4B39-AD2F-C3618C221552}"/>
    <dgm:cxn modelId="{67FB8290-4EC6-4988-B4F1-E666E13D59AA}" type="presOf" srcId="{28574D03-493A-41E5-A46D-985E8351C131}" destId="{40F22CDB-CCCA-4B26-8EED-50C8CBC42304}" srcOrd="0" destOrd="0" presId="urn:microsoft.com/office/officeart/2009/3/layout/IncreasingArrowsProcess"/>
    <dgm:cxn modelId="{7DCEDABD-2A2E-4479-954D-75EE8CD54758}" type="presParOf" srcId="{C9EF78D5-27A8-4222-9E4E-26EB2CEF614D}" destId="{206A439F-1942-4F67-881F-23903E485B0F}" srcOrd="0" destOrd="0" presId="urn:microsoft.com/office/officeart/2009/3/layout/IncreasingArrowsProcess"/>
    <dgm:cxn modelId="{4E9A04C7-1573-4328-B8B5-7E70FFA19DCB}" type="presParOf" srcId="{C9EF78D5-27A8-4222-9E4E-26EB2CEF614D}" destId="{40F22CDB-CCCA-4B26-8EED-50C8CBC42304}" srcOrd="1" destOrd="0" presId="urn:microsoft.com/office/officeart/2009/3/layout/IncreasingArrowsProces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5669F94-BDE7-174B-B30B-07D4923352D0}" type="doc">
      <dgm:prSet loTypeId="urn:microsoft.com/office/officeart/2008/layout/HexagonCluster" loCatId="" qsTypeId="urn:microsoft.com/office/officeart/2005/8/quickstyle/simple4" qsCatId="simple" csTypeId="urn:microsoft.com/office/officeart/2005/8/colors/accent1_2" csCatId="accent1" phldr="1"/>
      <dgm:spPr/>
      <dgm:t>
        <a:bodyPr/>
        <a:lstStyle/>
        <a:p>
          <a:endParaRPr lang="en-US"/>
        </a:p>
      </dgm:t>
    </dgm:pt>
    <dgm:pt modelId="{C37FFFD2-FA4E-EA44-B086-9E12BBF1A224}">
      <dgm:prSet phldrT="[Text]"/>
      <dgm:spPr/>
      <dgm:t>
        <a:bodyPr/>
        <a:lstStyle/>
        <a:p>
          <a:r>
            <a:rPr lang="en-US" dirty="0"/>
            <a:t>African-Americans</a:t>
          </a:r>
        </a:p>
      </dgm:t>
    </dgm:pt>
    <dgm:pt modelId="{F02C1FEC-986A-AC49-9434-E830E8301927}" type="parTrans" cxnId="{03F651CF-B03B-EB4B-9B41-D5AAFC901A08}">
      <dgm:prSet/>
      <dgm:spPr/>
      <dgm:t>
        <a:bodyPr/>
        <a:lstStyle/>
        <a:p>
          <a:endParaRPr lang="en-US"/>
        </a:p>
      </dgm:t>
    </dgm:pt>
    <dgm:pt modelId="{FB5D0BB3-EEEF-AB47-9355-F4936FDF1DD0}" type="sibTrans" cxnId="{03F651CF-B03B-EB4B-9B41-D5AAFC901A08}">
      <dgm:prSet/>
      <dgm:spPr/>
      <dgm:t>
        <a:bodyPr/>
        <a:lstStyle/>
        <a:p>
          <a:endParaRPr lang="en-US"/>
        </a:p>
      </dgm:t>
    </dgm:pt>
    <dgm:pt modelId="{3982051D-53FA-E341-BFFA-0C6AE5E38674}">
      <dgm:prSet phldrT="[Text]"/>
      <dgm:spPr/>
      <dgm:t>
        <a:bodyPr/>
        <a:lstStyle/>
        <a:p>
          <a:r>
            <a:rPr lang="en-US" dirty="0"/>
            <a:t>High schoolers</a:t>
          </a:r>
        </a:p>
      </dgm:t>
    </dgm:pt>
    <dgm:pt modelId="{DD9B3553-98FB-4F49-8BF6-17D1AD18CC00}" type="parTrans" cxnId="{D689F1FC-9337-574B-BF00-5B8DCFAD7E7C}">
      <dgm:prSet/>
      <dgm:spPr/>
      <dgm:t>
        <a:bodyPr/>
        <a:lstStyle/>
        <a:p>
          <a:endParaRPr lang="en-US"/>
        </a:p>
      </dgm:t>
    </dgm:pt>
    <dgm:pt modelId="{089291A9-E8AA-2E49-A571-34C0ABB5C287}" type="sibTrans" cxnId="{D689F1FC-9337-574B-BF00-5B8DCFAD7E7C}">
      <dgm:prSet/>
      <dgm:spPr/>
      <dgm:t>
        <a:bodyPr/>
        <a:lstStyle/>
        <a:p>
          <a:endParaRPr lang="en-US"/>
        </a:p>
      </dgm:t>
    </dgm:pt>
    <dgm:pt modelId="{54CFCF28-3D85-E34E-928D-9DC765592CE9}">
      <dgm:prSet phldrT="[Text]"/>
      <dgm:spPr/>
      <dgm:t>
        <a:bodyPr/>
        <a:lstStyle/>
        <a:p>
          <a:r>
            <a:rPr lang="en-US" dirty="0"/>
            <a:t>Non-Christians</a:t>
          </a:r>
        </a:p>
      </dgm:t>
    </dgm:pt>
    <dgm:pt modelId="{D9BF377B-DB1E-DE49-BFBF-70659B099382}" type="parTrans" cxnId="{2AF458EF-4B98-BC47-8A19-9EA823106421}">
      <dgm:prSet/>
      <dgm:spPr/>
      <dgm:t>
        <a:bodyPr/>
        <a:lstStyle/>
        <a:p>
          <a:endParaRPr lang="en-US"/>
        </a:p>
      </dgm:t>
    </dgm:pt>
    <dgm:pt modelId="{103E1CE8-E3BD-AC45-94F0-86F77B133B2E}" type="sibTrans" cxnId="{2AF458EF-4B98-BC47-8A19-9EA823106421}">
      <dgm:prSet/>
      <dgm:spPr/>
      <dgm:t>
        <a:bodyPr/>
        <a:lstStyle/>
        <a:p>
          <a:endParaRPr lang="en-US"/>
        </a:p>
      </dgm:t>
    </dgm:pt>
    <dgm:pt modelId="{7669B126-C7F9-2841-B34A-CB51506A49B6}">
      <dgm:prSet phldrT="[Text]"/>
      <dgm:spPr/>
      <dgm:t>
        <a:bodyPr/>
        <a:lstStyle/>
        <a:p>
          <a:r>
            <a:rPr lang="en-US" dirty="0"/>
            <a:t>Immigrants</a:t>
          </a:r>
        </a:p>
      </dgm:t>
    </dgm:pt>
    <dgm:pt modelId="{10E68AB3-7F53-714C-B25D-0A085E0A5C88}" type="parTrans" cxnId="{6BCB4655-3824-2B4B-A0FA-160CE2AD95BB}">
      <dgm:prSet/>
      <dgm:spPr/>
      <dgm:t>
        <a:bodyPr/>
        <a:lstStyle/>
        <a:p>
          <a:endParaRPr lang="en-US"/>
        </a:p>
      </dgm:t>
    </dgm:pt>
    <dgm:pt modelId="{26E3578B-5659-E44A-8BF0-14E6E8E6CC69}" type="sibTrans" cxnId="{6BCB4655-3824-2B4B-A0FA-160CE2AD95BB}">
      <dgm:prSet/>
      <dgm:spPr/>
      <dgm:t>
        <a:bodyPr/>
        <a:lstStyle/>
        <a:p>
          <a:endParaRPr lang="en-US"/>
        </a:p>
      </dgm:t>
    </dgm:pt>
    <dgm:pt modelId="{B015CCC1-0EDD-BA4C-81D4-92FCB1E6DFFD}">
      <dgm:prSet phldrT="[Text]"/>
      <dgm:spPr/>
      <dgm:t>
        <a:bodyPr/>
        <a:lstStyle/>
        <a:p>
          <a:r>
            <a:rPr lang="en-US" dirty="0"/>
            <a:t>Military</a:t>
          </a:r>
        </a:p>
      </dgm:t>
    </dgm:pt>
    <dgm:pt modelId="{97DC6E81-1713-DE4D-B633-BE893A6AFAD0}" type="parTrans" cxnId="{50E305E3-EA2F-0947-8481-ECCB6D32E4D8}">
      <dgm:prSet/>
      <dgm:spPr/>
      <dgm:t>
        <a:bodyPr/>
        <a:lstStyle/>
        <a:p>
          <a:endParaRPr lang="en-US"/>
        </a:p>
      </dgm:t>
    </dgm:pt>
    <dgm:pt modelId="{E52EF048-4E90-F245-A3F5-56E10A12BBC9}" type="sibTrans" cxnId="{50E305E3-EA2F-0947-8481-ECCB6D32E4D8}">
      <dgm:prSet/>
      <dgm:spPr/>
      <dgm:t>
        <a:bodyPr/>
        <a:lstStyle/>
        <a:p>
          <a:endParaRPr lang="en-US"/>
        </a:p>
      </dgm:t>
    </dgm:pt>
    <dgm:pt modelId="{A4933F11-2AA0-5548-A48D-14051B308A1C}">
      <dgm:prSet phldrT="[Text]"/>
      <dgm:spPr/>
      <dgm:t>
        <a:bodyPr/>
        <a:lstStyle/>
        <a:p>
          <a:r>
            <a:rPr lang="en-US" dirty="0"/>
            <a:t>LGBTQ</a:t>
          </a:r>
        </a:p>
      </dgm:t>
    </dgm:pt>
    <dgm:pt modelId="{E350EED3-0DBF-1D4B-850F-2295B9ED931A}" type="parTrans" cxnId="{B8BE4644-5C04-5246-B54B-6CE6CD76EDC5}">
      <dgm:prSet/>
      <dgm:spPr/>
      <dgm:t>
        <a:bodyPr/>
        <a:lstStyle/>
        <a:p>
          <a:endParaRPr lang="en-US"/>
        </a:p>
      </dgm:t>
    </dgm:pt>
    <dgm:pt modelId="{0710EC9D-2375-5E49-BC63-1B0BC66622A5}" type="sibTrans" cxnId="{B8BE4644-5C04-5246-B54B-6CE6CD76EDC5}">
      <dgm:prSet/>
      <dgm:spPr/>
      <dgm:t>
        <a:bodyPr/>
        <a:lstStyle/>
        <a:p>
          <a:endParaRPr lang="en-US"/>
        </a:p>
      </dgm:t>
    </dgm:pt>
    <dgm:pt modelId="{84CA903F-78A8-E949-AF14-C7EED0350A78}">
      <dgm:prSet phldrT="[Text]"/>
      <dgm:spPr/>
      <dgm:t>
        <a:bodyPr/>
        <a:lstStyle/>
        <a:p>
          <a:r>
            <a:rPr lang="en-US" dirty="0"/>
            <a:t>Special education</a:t>
          </a:r>
        </a:p>
      </dgm:t>
    </dgm:pt>
    <dgm:pt modelId="{BFC53BCC-83E3-CC47-A0F4-DDACA37E8FCA}" type="parTrans" cxnId="{A42C338E-3C5F-004E-97C7-3FEDEA805E54}">
      <dgm:prSet/>
      <dgm:spPr/>
      <dgm:t>
        <a:bodyPr/>
        <a:lstStyle/>
        <a:p>
          <a:endParaRPr lang="en-US"/>
        </a:p>
      </dgm:t>
    </dgm:pt>
    <dgm:pt modelId="{9537C9C0-CF16-0042-908A-FE7F0E61A061}" type="sibTrans" cxnId="{A42C338E-3C5F-004E-97C7-3FEDEA805E54}">
      <dgm:prSet/>
      <dgm:spPr/>
      <dgm:t>
        <a:bodyPr/>
        <a:lstStyle/>
        <a:p>
          <a:endParaRPr lang="en-US"/>
        </a:p>
      </dgm:t>
    </dgm:pt>
    <dgm:pt modelId="{CE6D4049-67FE-8E4E-B449-4AB42BA1A7F9}">
      <dgm:prSet phldrT="[Text]"/>
      <dgm:spPr/>
      <dgm:t>
        <a:bodyPr/>
        <a:lstStyle/>
        <a:p>
          <a:r>
            <a:rPr lang="en-US" dirty="0"/>
            <a:t>Homeless</a:t>
          </a:r>
        </a:p>
      </dgm:t>
    </dgm:pt>
    <dgm:pt modelId="{1AC17A95-CF8D-A446-BAF3-3C8C666C0E8F}" type="parTrans" cxnId="{4F8F90F1-A0BE-F84E-BCBE-ECE7C90E8682}">
      <dgm:prSet/>
      <dgm:spPr/>
      <dgm:t>
        <a:bodyPr/>
        <a:lstStyle/>
        <a:p>
          <a:endParaRPr lang="en-US"/>
        </a:p>
      </dgm:t>
    </dgm:pt>
    <dgm:pt modelId="{10CC89E8-6BF4-1944-A102-BFEA40BBAF9B}" type="sibTrans" cxnId="{4F8F90F1-A0BE-F84E-BCBE-ECE7C90E8682}">
      <dgm:prSet/>
      <dgm:spPr/>
      <dgm:t>
        <a:bodyPr/>
        <a:lstStyle/>
        <a:p>
          <a:endParaRPr lang="en-US"/>
        </a:p>
      </dgm:t>
    </dgm:pt>
    <dgm:pt modelId="{7B320C69-5249-0546-B354-B7F479A98BA0}">
      <dgm:prSet phldrT="[Text]"/>
      <dgm:spPr/>
      <dgm:t>
        <a:bodyPr/>
        <a:lstStyle/>
        <a:p>
          <a:endParaRPr lang="en-US" dirty="0"/>
        </a:p>
      </dgm:t>
    </dgm:pt>
    <dgm:pt modelId="{C02A9976-8955-8B4B-9E17-1ED8BCB01BFE}" type="parTrans" cxnId="{A6C1DAFA-7D14-1E4E-9891-04D16039CECC}">
      <dgm:prSet/>
      <dgm:spPr/>
      <dgm:t>
        <a:bodyPr/>
        <a:lstStyle/>
        <a:p>
          <a:endParaRPr lang="en-US"/>
        </a:p>
      </dgm:t>
    </dgm:pt>
    <dgm:pt modelId="{CE1F9734-92F5-A849-BAAD-F39B4F31E1AC}" type="sibTrans" cxnId="{A6C1DAFA-7D14-1E4E-9891-04D16039CECC}">
      <dgm:prSet/>
      <dgm:spPr/>
      <dgm:t>
        <a:bodyPr/>
        <a:lstStyle/>
        <a:p>
          <a:endParaRPr lang="en-US"/>
        </a:p>
      </dgm:t>
    </dgm:pt>
    <dgm:pt modelId="{DB1F0ED0-EFF6-804B-B180-E88A4288E199}">
      <dgm:prSet phldrT="[Text]"/>
      <dgm:spPr/>
      <dgm:t>
        <a:bodyPr/>
        <a:lstStyle/>
        <a:p>
          <a:endParaRPr lang="en-US"/>
        </a:p>
      </dgm:t>
    </dgm:pt>
    <dgm:pt modelId="{1384061A-336D-CF4B-B3F2-88127BD2F209}" type="parTrans" cxnId="{4AB4BFEB-BA46-BF4E-95F8-CE26E06F2275}">
      <dgm:prSet/>
      <dgm:spPr/>
      <dgm:t>
        <a:bodyPr/>
        <a:lstStyle/>
        <a:p>
          <a:endParaRPr lang="en-US"/>
        </a:p>
      </dgm:t>
    </dgm:pt>
    <dgm:pt modelId="{83E20EDB-37E6-7446-8109-11A90104C603}" type="sibTrans" cxnId="{4AB4BFEB-BA46-BF4E-95F8-CE26E06F2275}">
      <dgm:prSet/>
      <dgm:spPr/>
      <dgm:t>
        <a:bodyPr/>
        <a:lstStyle/>
        <a:p>
          <a:endParaRPr lang="en-US"/>
        </a:p>
      </dgm:t>
    </dgm:pt>
    <dgm:pt modelId="{1F210439-BA46-5D40-A147-BCF599A60032}">
      <dgm:prSet phldrT="[Text]"/>
      <dgm:spPr/>
      <dgm:t>
        <a:bodyPr/>
        <a:lstStyle/>
        <a:p>
          <a:endParaRPr lang="en-US"/>
        </a:p>
      </dgm:t>
    </dgm:pt>
    <dgm:pt modelId="{A7EB1842-2633-F64A-9A95-2A6B5FC6D21C}" type="parTrans" cxnId="{87762A1A-728E-5040-B697-485A43DC0C59}">
      <dgm:prSet/>
      <dgm:spPr/>
      <dgm:t>
        <a:bodyPr/>
        <a:lstStyle/>
        <a:p>
          <a:endParaRPr lang="en-US"/>
        </a:p>
      </dgm:t>
    </dgm:pt>
    <dgm:pt modelId="{4C0E7A94-710B-EA41-B8C4-2554BD2EFACF}" type="sibTrans" cxnId="{87762A1A-728E-5040-B697-485A43DC0C59}">
      <dgm:prSet/>
      <dgm:spPr/>
      <dgm:t>
        <a:bodyPr/>
        <a:lstStyle/>
        <a:p>
          <a:endParaRPr lang="en-US"/>
        </a:p>
      </dgm:t>
    </dgm:pt>
    <dgm:pt modelId="{1A250223-F295-C048-9E23-5C75B106ECDB}">
      <dgm:prSet phldrT="[Text]"/>
      <dgm:spPr/>
      <dgm:t>
        <a:bodyPr/>
        <a:lstStyle/>
        <a:p>
          <a:endParaRPr lang="en-US"/>
        </a:p>
      </dgm:t>
    </dgm:pt>
    <dgm:pt modelId="{D216DB17-96FF-294C-B712-AB70422B5BD9}" type="parTrans" cxnId="{34C07123-7F7E-2F48-AD3A-5379FA16F23D}">
      <dgm:prSet/>
      <dgm:spPr/>
      <dgm:t>
        <a:bodyPr/>
        <a:lstStyle/>
        <a:p>
          <a:endParaRPr lang="en-US"/>
        </a:p>
      </dgm:t>
    </dgm:pt>
    <dgm:pt modelId="{A6C6E35A-010E-0148-94EB-4144D4397E8F}" type="sibTrans" cxnId="{34C07123-7F7E-2F48-AD3A-5379FA16F23D}">
      <dgm:prSet/>
      <dgm:spPr/>
      <dgm:t>
        <a:bodyPr/>
        <a:lstStyle/>
        <a:p>
          <a:endParaRPr lang="en-US"/>
        </a:p>
      </dgm:t>
    </dgm:pt>
    <dgm:pt modelId="{C273AEC9-0213-BB48-B164-FD4ADBB7FB96}">
      <dgm:prSet phldrT="[Text]"/>
      <dgm:spPr/>
      <dgm:t>
        <a:bodyPr/>
        <a:lstStyle/>
        <a:p>
          <a:endParaRPr lang="en-US"/>
        </a:p>
      </dgm:t>
    </dgm:pt>
    <dgm:pt modelId="{6BA9EC44-F25D-E844-840B-27CF7C7DC220}" type="parTrans" cxnId="{BD3F533C-D119-574E-973C-0F6CC42DBCA4}">
      <dgm:prSet/>
      <dgm:spPr/>
      <dgm:t>
        <a:bodyPr/>
        <a:lstStyle/>
        <a:p>
          <a:endParaRPr lang="en-US"/>
        </a:p>
      </dgm:t>
    </dgm:pt>
    <dgm:pt modelId="{914F5DE0-C671-7146-BC35-9CC4EB629470}" type="sibTrans" cxnId="{BD3F533C-D119-574E-973C-0F6CC42DBCA4}">
      <dgm:prSet/>
      <dgm:spPr/>
      <dgm:t>
        <a:bodyPr/>
        <a:lstStyle/>
        <a:p>
          <a:endParaRPr lang="en-US"/>
        </a:p>
      </dgm:t>
    </dgm:pt>
    <dgm:pt modelId="{D1D56BAB-4E3E-8D49-A0D4-F22839536421}">
      <dgm:prSet phldrT="[Text]"/>
      <dgm:spPr/>
      <dgm:t>
        <a:bodyPr/>
        <a:lstStyle/>
        <a:p>
          <a:endParaRPr lang="en-US" dirty="0"/>
        </a:p>
      </dgm:t>
    </dgm:pt>
    <dgm:pt modelId="{A18DB3DB-C98E-3749-BA35-D7D0A88964A3}" type="parTrans" cxnId="{E32947C3-31D3-1244-9A5F-1609FD103993}">
      <dgm:prSet/>
      <dgm:spPr/>
      <dgm:t>
        <a:bodyPr/>
        <a:lstStyle/>
        <a:p>
          <a:endParaRPr lang="en-US"/>
        </a:p>
      </dgm:t>
    </dgm:pt>
    <dgm:pt modelId="{2D5813E8-AFE3-2340-AC11-9DB0B46C2110}" type="sibTrans" cxnId="{E32947C3-31D3-1244-9A5F-1609FD103993}">
      <dgm:prSet/>
      <dgm:spPr/>
      <dgm:t>
        <a:bodyPr/>
        <a:lstStyle/>
        <a:p>
          <a:endParaRPr lang="en-US"/>
        </a:p>
      </dgm:t>
    </dgm:pt>
    <dgm:pt modelId="{2A69F59E-667E-764C-A9FB-6320B0708970}">
      <dgm:prSet phldrT="[Text]"/>
      <dgm:spPr/>
      <dgm:t>
        <a:bodyPr/>
        <a:lstStyle/>
        <a:p>
          <a:r>
            <a:rPr lang="en-US" dirty="0"/>
            <a:t>English language learners</a:t>
          </a:r>
        </a:p>
      </dgm:t>
    </dgm:pt>
    <dgm:pt modelId="{FBABDCAD-C334-A04B-BFB9-1A6E7CAA41DE}" type="parTrans" cxnId="{AF66A6FD-2307-BC43-A3BD-BEDE550F8753}">
      <dgm:prSet/>
      <dgm:spPr/>
      <dgm:t>
        <a:bodyPr/>
        <a:lstStyle/>
        <a:p>
          <a:endParaRPr lang="en-US"/>
        </a:p>
      </dgm:t>
    </dgm:pt>
    <dgm:pt modelId="{CCA491CF-A228-8648-9B21-088BCF9B79BD}" type="sibTrans" cxnId="{AF66A6FD-2307-BC43-A3BD-BEDE550F8753}">
      <dgm:prSet/>
      <dgm:spPr/>
      <dgm:t>
        <a:bodyPr/>
        <a:lstStyle/>
        <a:p>
          <a:endParaRPr lang="en-US"/>
        </a:p>
      </dgm:t>
    </dgm:pt>
    <dgm:pt modelId="{7683C793-589A-C840-A02E-57F1FDDAA1DA}">
      <dgm:prSet phldrT="[Text]"/>
      <dgm:spPr/>
      <dgm:t>
        <a:bodyPr/>
        <a:lstStyle/>
        <a:p>
          <a:endParaRPr lang="en-US" dirty="0"/>
        </a:p>
      </dgm:t>
    </dgm:pt>
    <dgm:pt modelId="{428B88E1-EFFC-4B4B-A976-323BEF67E99D}" type="parTrans" cxnId="{CC339436-C99C-2D41-B91B-DE0B1AD887F9}">
      <dgm:prSet/>
      <dgm:spPr/>
      <dgm:t>
        <a:bodyPr/>
        <a:lstStyle/>
        <a:p>
          <a:endParaRPr lang="en-US"/>
        </a:p>
      </dgm:t>
    </dgm:pt>
    <dgm:pt modelId="{F6349B76-0DC9-FB40-96F6-D2BC1D21B222}" type="sibTrans" cxnId="{CC339436-C99C-2D41-B91B-DE0B1AD887F9}">
      <dgm:prSet/>
      <dgm:spPr/>
      <dgm:t>
        <a:bodyPr/>
        <a:lstStyle/>
        <a:p>
          <a:endParaRPr lang="en-US"/>
        </a:p>
      </dgm:t>
    </dgm:pt>
    <dgm:pt modelId="{0DDDC286-3914-5F45-9CAD-C404E2585FB1}">
      <dgm:prSet phldrT="[Text]"/>
      <dgm:spPr/>
      <dgm:t>
        <a:bodyPr/>
        <a:lstStyle/>
        <a:p>
          <a:r>
            <a:rPr lang="en-US" dirty="0"/>
            <a:t>Grand-parents</a:t>
          </a:r>
        </a:p>
      </dgm:t>
    </dgm:pt>
    <dgm:pt modelId="{242C0584-F2B9-094C-9DB9-8107EE05607A}" type="parTrans" cxnId="{91AAC4F9-FA8C-F345-B717-6EC7C6046B9E}">
      <dgm:prSet/>
      <dgm:spPr/>
      <dgm:t>
        <a:bodyPr/>
        <a:lstStyle/>
        <a:p>
          <a:endParaRPr lang="en-US"/>
        </a:p>
      </dgm:t>
    </dgm:pt>
    <dgm:pt modelId="{246CEFE9-0C3C-B445-91AF-9800B07D161C}" type="sibTrans" cxnId="{91AAC4F9-FA8C-F345-B717-6EC7C6046B9E}">
      <dgm:prSet/>
      <dgm:spPr/>
      <dgm:t>
        <a:bodyPr/>
        <a:lstStyle/>
        <a:p>
          <a:endParaRPr lang="en-US"/>
        </a:p>
      </dgm:t>
    </dgm:pt>
    <dgm:pt modelId="{E775A14A-B78B-AD47-A157-0DE1A772DF59}">
      <dgm:prSet phldrT="[Text]"/>
      <dgm:spPr/>
      <dgm:t>
        <a:bodyPr/>
        <a:lstStyle/>
        <a:p>
          <a:r>
            <a:rPr lang="en-US" dirty="0"/>
            <a:t>Essential workers</a:t>
          </a:r>
        </a:p>
      </dgm:t>
    </dgm:pt>
    <dgm:pt modelId="{47C8BEC3-8AE0-E34B-8E40-8351A768D552}" type="parTrans" cxnId="{516897EB-676B-C048-AB4E-81CC90232E91}">
      <dgm:prSet/>
      <dgm:spPr/>
      <dgm:t>
        <a:bodyPr/>
        <a:lstStyle/>
        <a:p>
          <a:endParaRPr lang="en-US"/>
        </a:p>
      </dgm:t>
    </dgm:pt>
    <dgm:pt modelId="{7C734914-6FCF-994C-969D-4CD021F881EC}" type="sibTrans" cxnId="{516897EB-676B-C048-AB4E-81CC90232E91}">
      <dgm:prSet/>
      <dgm:spPr/>
      <dgm:t>
        <a:bodyPr/>
        <a:lstStyle/>
        <a:p>
          <a:endParaRPr lang="en-US"/>
        </a:p>
      </dgm:t>
    </dgm:pt>
    <dgm:pt modelId="{F4CA8A07-8464-4EC2-B4AE-74E51916CBA4}">
      <dgm:prSet phldrT="[Text]"/>
      <dgm:spPr/>
      <dgm:t>
        <a:bodyPr/>
        <a:lstStyle/>
        <a:p>
          <a:r>
            <a:rPr lang="en-US" dirty="0"/>
            <a:t>Magnet program</a:t>
          </a:r>
        </a:p>
      </dgm:t>
    </dgm:pt>
    <dgm:pt modelId="{DC5526CC-8156-436E-939F-E294D5A3EDC2}" type="parTrans" cxnId="{B9947177-D7C3-4618-A376-405320590DEA}">
      <dgm:prSet/>
      <dgm:spPr/>
      <dgm:t>
        <a:bodyPr/>
        <a:lstStyle/>
        <a:p>
          <a:endParaRPr lang="en-US"/>
        </a:p>
      </dgm:t>
    </dgm:pt>
    <dgm:pt modelId="{2B1FBC8D-721F-41FF-A96A-0A887219E2F8}" type="sibTrans" cxnId="{B9947177-D7C3-4618-A376-405320590DEA}">
      <dgm:prSet/>
      <dgm:spPr/>
      <dgm:t>
        <a:bodyPr/>
        <a:lstStyle/>
        <a:p>
          <a:endParaRPr lang="en-US"/>
        </a:p>
      </dgm:t>
    </dgm:pt>
    <dgm:pt modelId="{06128375-F62D-2D46-996C-B9A89632DDC3}" type="pres">
      <dgm:prSet presAssocID="{95669F94-BDE7-174B-B30B-07D4923352D0}" presName="Name0" presStyleCnt="0">
        <dgm:presLayoutVars>
          <dgm:chMax val="21"/>
          <dgm:chPref val="21"/>
        </dgm:presLayoutVars>
      </dgm:prSet>
      <dgm:spPr/>
    </dgm:pt>
    <dgm:pt modelId="{11BF2F7C-07FE-0F4E-9932-E8C6AD6C3214}" type="pres">
      <dgm:prSet presAssocID="{C37FFFD2-FA4E-EA44-B086-9E12BBF1A224}" presName="text1" presStyleCnt="0"/>
      <dgm:spPr/>
    </dgm:pt>
    <dgm:pt modelId="{48F90BB0-92D2-D44D-AC9F-1427CED87F66}" type="pres">
      <dgm:prSet presAssocID="{C37FFFD2-FA4E-EA44-B086-9E12BBF1A224}" presName="textRepeatNode" presStyleLbl="alignNode1" presStyleIdx="0" presStyleCnt="12" custLinFactNeighborX="-84380" custLinFactNeighborY="52576">
        <dgm:presLayoutVars>
          <dgm:chMax val="0"/>
          <dgm:chPref val="0"/>
          <dgm:bulletEnabled val="1"/>
        </dgm:presLayoutVars>
      </dgm:prSet>
      <dgm:spPr/>
    </dgm:pt>
    <dgm:pt modelId="{1977E35B-B1A5-6448-A945-A03059BB695C}" type="pres">
      <dgm:prSet presAssocID="{C37FFFD2-FA4E-EA44-B086-9E12BBF1A224}" presName="textaccent1" presStyleCnt="0"/>
      <dgm:spPr/>
    </dgm:pt>
    <dgm:pt modelId="{2DE1155F-16F1-BA44-ABFE-2340E033C21F}" type="pres">
      <dgm:prSet presAssocID="{C37FFFD2-FA4E-EA44-B086-9E12BBF1A224}" presName="accentRepeatNode" presStyleLbl="solidAlignAcc1" presStyleIdx="0" presStyleCnt="24"/>
      <dgm:spPr/>
    </dgm:pt>
    <dgm:pt modelId="{93A5DEC0-DAB2-864E-A4D1-176533C03547}" type="pres">
      <dgm:prSet presAssocID="{FB5D0BB3-EEEF-AB47-9355-F4936FDF1DD0}" presName="image1" presStyleCnt="0"/>
      <dgm:spPr/>
    </dgm:pt>
    <dgm:pt modelId="{7BD6E66C-CD58-514B-86EC-B84B3A7DAA2E}" type="pres">
      <dgm:prSet presAssocID="{FB5D0BB3-EEEF-AB47-9355-F4936FDF1DD0}" presName="imageRepeatNode" presStyleLbl="alignAcc1" presStyleIdx="0" presStyleCnt="12"/>
      <dgm:spPr/>
    </dgm:pt>
    <dgm:pt modelId="{77BC8430-47DC-FE47-89C1-A85FC94D139B}" type="pres">
      <dgm:prSet presAssocID="{FB5D0BB3-EEEF-AB47-9355-F4936FDF1DD0}" presName="imageaccent1" presStyleCnt="0"/>
      <dgm:spPr/>
    </dgm:pt>
    <dgm:pt modelId="{0BAFA7AF-4FE0-E642-A86C-31E2606ABB18}" type="pres">
      <dgm:prSet presAssocID="{FB5D0BB3-EEEF-AB47-9355-F4936FDF1DD0}" presName="accentRepeatNode" presStyleLbl="solidAlignAcc1" presStyleIdx="1" presStyleCnt="24"/>
      <dgm:spPr/>
    </dgm:pt>
    <dgm:pt modelId="{D6682007-28FD-2847-9B12-603021D7B274}" type="pres">
      <dgm:prSet presAssocID="{3982051D-53FA-E341-BFFA-0C6AE5E38674}" presName="text2" presStyleCnt="0"/>
      <dgm:spPr/>
    </dgm:pt>
    <dgm:pt modelId="{E570A59B-9D43-8643-B1D7-582D4FF4FB84}" type="pres">
      <dgm:prSet presAssocID="{3982051D-53FA-E341-BFFA-0C6AE5E38674}" presName="textRepeatNode" presStyleLbl="alignNode1" presStyleIdx="1" presStyleCnt="12">
        <dgm:presLayoutVars>
          <dgm:chMax val="0"/>
          <dgm:chPref val="0"/>
          <dgm:bulletEnabled val="1"/>
        </dgm:presLayoutVars>
      </dgm:prSet>
      <dgm:spPr/>
    </dgm:pt>
    <dgm:pt modelId="{428E0DCC-5A46-AB45-A257-7323F37867D7}" type="pres">
      <dgm:prSet presAssocID="{3982051D-53FA-E341-BFFA-0C6AE5E38674}" presName="textaccent2" presStyleCnt="0"/>
      <dgm:spPr/>
    </dgm:pt>
    <dgm:pt modelId="{7A111E2A-249B-1F43-9A97-4866A8004A74}" type="pres">
      <dgm:prSet presAssocID="{3982051D-53FA-E341-BFFA-0C6AE5E38674}" presName="accentRepeatNode" presStyleLbl="solidAlignAcc1" presStyleIdx="2" presStyleCnt="24"/>
      <dgm:spPr/>
    </dgm:pt>
    <dgm:pt modelId="{94E616A2-7C02-8D44-B230-ECB49D489A09}" type="pres">
      <dgm:prSet presAssocID="{089291A9-E8AA-2E49-A571-34C0ABB5C287}" presName="image2" presStyleCnt="0"/>
      <dgm:spPr/>
    </dgm:pt>
    <dgm:pt modelId="{DD85119B-DDC7-3C41-A3B9-D9B03766D515}" type="pres">
      <dgm:prSet presAssocID="{089291A9-E8AA-2E49-A571-34C0ABB5C287}" presName="imageRepeatNode" presStyleLbl="alignAcc1" presStyleIdx="1" presStyleCnt="12"/>
      <dgm:spPr/>
    </dgm:pt>
    <dgm:pt modelId="{BECBBA8F-105F-4F42-A5D6-42FBDC5F4152}" type="pres">
      <dgm:prSet presAssocID="{089291A9-E8AA-2E49-A571-34C0ABB5C287}" presName="imageaccent2" presStyleCnt="0"/>
      <dgm:spPr/>
    </dgm:pt>
    <dgm:pt modelId="{C8CCD811-8A18-454C-A19E-E67F16E1A484}" type="pres">
      <dgm:prSet presAssocID="{089291A9-E8AA-2E49-A571-34C0ABB5C287}" presName="accentRepeatNode" presStyleLbl="solidAlignAcc1" presStyleIdx="3" presStyleCnt="24"/>
      <dgm:spPr/>
    </dgm:pt>
    <dgm:pt modelId="{C9097F98-A777-F247-A277-BC3A475EA7C6}" type="pres">
      <dgm:prSet presAssocID="{E775A14A-B78B-AD47-A157-0DE1A772DF59}" presName="text3" presStyleCnt="0"/>
      <dgm:spPr/>
    </dgm:pt>
    <dgm:pt modelId="{84F2586A-F335-2F42-BA8C-9BA710147DCB}" type="pres">
      <dgm:prSet presAssocID="{E775A14A-B78B-AD47-A157-0DE1A772DF59}" presName="textRepeatNode" presStyleLbl="alignNode1" presStyleIdx="2" presStyleCnt="12">
        <dgm:presLayoutVars>
          <dgm:chMax val="0"/>
          <dgm:chPref val="0"/>
          <dgm:bulletEnabled val="1"/>
        </dgm:presLayoutVars>
      </dgm:prSet>
      <dgm:spPr/>
    </dgm:pt>
    <dgm:pt modelId="{78273849-772F-8541-962A-DDF892EB7FEC}" type="pres">
      <dgm:prSet presAssocID="{E775A14A-B78B-AD47-A157-0DE1A772DF59}" presName="textaccent3" presStyleCnt="0"/>
      <dgm:spPr/>
    </dgm:pt>
    <dgm:pt modelId="{1B2A3FDF-ED19-1F45-8399-0BC240903990}" type="pres">
      <dgm:prSet presAssocID="{E775A14A-B78B-AD47-A157-0DE1A772DF59}" presName="accentRepeatNode" presStyleLbl="solidAlignAcc1" presStyleIdx="4" presStyleCnt="24"/>
      <dgm:spPr/>
    </dgm:pt>
    <dgm:pt modelId="{CAC35BB0-1D2D-D04D-AB14-BE45F7EE540C}" type="pres">
      <dgm:prSet presAssocID="{7C734914-6FCF-994C-969D-4CD021F881EC}" presName="image3" presStyleCnt="0"/>
      <dgm:spPr/>
    </dgm:pt>
    <dgm:pt modelId="{560DBE41-A1B8-FE4A-911D-6420BE424643}" type="pres">
      <dgm:prSet presAssocID="{7C734914-6FCF-994C-969D-4CD021F881EC}" presName="imageRepeatNode" presStyleLbl="alignAcc1" presStyleIdx="2" presStyleCnt="12" custLinFactY="63443" custLinFactNeighborX="-84380" custLinFactNeighborY="100000"/>
      <dgm:spPr/>
    </dgm:pt>
    <dgm:pt modelId="{4A76DDC1-C52D-584F-A2DB-A860F08E3402}" type="pres">
      <dgm:prSet presAssocID="{7C734914-6FCF-994C-969D-4CD021F881EC}" presName="imageaccent3" presStyleCnt="0"/>
      <dgm:spPr/>
    </dgm:pt>
    <dgm:pt modelId="{2BFA12B7-BC8F-8F4B-932E-5179482041C2}" type="pres">
      <dgm:prSet presAssocID="{7C734914-6FCF-994C-969D-4CD021F881EC}" presName="accentRepeatNode" presStyleLbl="solidAlignAcc1" presStyleIdx="5" presStyleCnt="24" custLinFactX="-767645" custLinFactY="1100000" custLinFactNeighborX="-800000" custLinFactNeighborY="1183986"/>
      <dgm:spPr/>
    </dgm:pt>
    <dgm:pt modelId="{223EA06C-9FD7-8F4B-BD0D-FB684D6E5D22}" type="pres">
      <dgm:prSet presAssocID="{54CFCF28-3D85-E34E-928D-9DC765592CE9}" presName="text4" presStyleCnt="0"/>
      <dgm:spPr/>
    </dgm:pt>
    <dgm:pt modelId="{6EC3588F-CC9C-B24F-B5D4-3F3BC2959734}" type="pres">
      <dgm:prSet presAssocID="{54CFCF28-3D85-E34E-928D-9DC765592CE9}" presName="textRepeatNode" presStyleLbl="alignNode1" presStyleIdx="3" presStyleCnt="12">
        <dgm:presLayoutVars>
          <dgm:chMax val="0"/>
          <dgm:chPref val="0"/>
          <dgm:bulletEnabled val="1"/>
        </dgm:presLayoutVars>
      </dgm:prSet>
      <dgm:spPr/>
    </dgm:pt>
    <dgm:pt modelId="{246E75F4-98FE-7E47-8A1B-5C9581912102}" type="pres">
      <dgm:prSet presAssocID="{54CFCF28-3D85-E34E-928D-9DC765592CE9}" presName="textaccent4" presStyleCnt="0"/>
      <dgm:spPr/>
    </dgm:pt>
    <dgm:pt modelId="{249FBE2C-BD03-7242-AAA4-6EC844F46BF4}" type="pres">
      <dgm:prSet presAssocID="{54CFCF28-3D85-E34E-928D-9DC765592CE9}" presName="accentRepeatNode" presStyleLbl="solidAlignAcc1" presStyleIdx="6" presStyleCnt="24"/>
      <dgm:spPr/>
    </dgm:pt>
    <dgm:pt modelId="{C9DEEFFD-43C3-7E42-B514-AFEBFCCF8C14}" type="pres">
      <dgm:prSet presAssocID="{103E1CE8-E3BD-AC45-94F0-86F77B133B2E}" presName="image4" presStyleCnt="0"/>
      <dgm:spPr/>
    </dgm:pt>
    <dgm:pt modelId="{9BCC5C1D-8368-8A4C-BFBC-6229B91138E3}" type="pres">
      <dgm:prSet presAssocID="{103E1CE8-E3BD-AC45-94F0-86F77B133B2E}" presName="imageRepeatNode" presStyleLbl="alignAcc1" presStyleIdx="3" presStyleCnt="12" custLinFactNeighborX="2764"/>
      <dgm:spPr/>
    </dgm:pt>
    <dgm:pt modelId="{4519C500-BD8D-F542-B992-25B838AE169B}" type="pres">
      <dgm:prSet presAssocID="{103E1CE8-E3BD-AC45-94F0-86F77B133B2E}" presName="imageaccent4" presStyleCnt="0"/>
      <dgm:spPr/>
    </dgm:pt>
    <dgm:pt modelId="{4590DB86-C245-6747-B7AD-A7CA03030B28}" type="pres">
      <dgm:prSet presAssocID="{103E1CE8-E3BD-AC45-94F0-86F77B133B2E}" presName="accentRepeatNode" presStyleLbl="solidAlignAcc1" presStyleIdx="7" presStyleCnt="24"/>
      <dgm:spPr/>
    </dgm:pt>
    <dgm:pt modelId="{CC6269E6-FA64-D948-86C0-40DB7C83259C}" type="pres">
      <dgm:prSet presAssocID="{7669B126-C7F9-2841-B34A-CB51506A49B6}" presName="text5" presStyleCnt="0"/>
      <dgm:spPr/>
    </dgm:pt>
    <dgm:pt modelId="{6FEFE491-96AE-C540-8CE6-284CD16F65F3}" type="pres">
      <dgm:prSet presAssocID="{7669B126-C7F9-2841-B34A-CB51506A49B6}" presName="textRepeatNode" presStyleLbl="alignNode1" presStyleIdx="4" presStyleCnt="12" custLinFactX="100000" custLinFactY="65729" custLinFactNeighborX="157066" custLinFactNeighborY="100000">
        <dgm:presLayoutVars>
          <dgm:chMax val="0"/>
          <dgm:chPref val="0"/>
          <dgm:bulletEnabled val="1"/>
        </dgm:presLayoutVars>
      </dgm:prSet>
      <dgm:spPr/>
    </dgm:pt>
    <dgm:pt modelId="{C7AD7372-4D85-8840-9E73-96EC829EBA52}" type="pres">
      <dgm:prSet presAssocID="{7669B126-C7F9-2841-B34A-CB51506A49B6}" presName="textaccent5" presStyleCnt="0"/>
      <dgm:spPr/>
    </dgm:pt>
    <dgm:pt modelId="{C9165577-6150-8845-94A9-B8371D37D0F5}" type="pres">
      <dgm:prSet presAssocID="{7669B126-C7F9-2841-B34A-CB51506A49B6}" presName="accentRepeatNode" presStyleLbl="solidAlignAcc1" presStyleIdx="8" presStyleCnt="24" custLinFactX="979350" custLinFactY="800000" custLinFactNeighborX="1000000" custLinFactNeighborY="884093"/>
      <dgm:spPr/>
    </dgm:pt>
    <dgm:pt modelId="{3BD2CDCA-3451-D349-BD49-3553E02ABD06}" type="pres">
      <dgm:prSet presAssocID="{26E3578B-5659-E44A-8BF0-14E6E8E6CC69}" presName="image5" presStyleCnt="0"/>
      <dgm:spPr/>
    </dgm:pt>
    <dgm:pt modelId="{728E983A-858B-344C-9FF0-B223BB687521}" type="pres">
      <dgm:prSet presAssocID="{26E3578B-5659-E44A-8BF0-14E6E8E6CC69}" presName="imageRepeatNode" presStyleLbl="alignAcc1" presStyleIdx="4" presStyleCnt="12"/>
      <dgm:spPr/>
    </dgm:pt>
    <dgm:pt modelId="{E275F250-93D5-4848-AAD5-85A0ADFE0A9E}" type="pres">
      <dgm:prSet presAssocID="{26E3578B-5659-E44A-8BF0-14E6E8E6CC69}" presName="imageaccent5" presStyleCnt="0"/>
      <dgm:spPr/>
    </dgm:pt>
    <dgm:pt modelId="{1B4D3932-1753-8C40-8C8A-0FE51B104BE4}" type="pres">
      <dgm:prSet presAssocID="{26E3578B-5659-E44A-8BF0-14E6E8E6CC69}" presName="accentRepeatNode" presStyleLbl="solidAlignAcc1" presStyleIdx="9" presStyleCnt="24"/>
      <dgm:spPr/>
    </dgm:pt>
    <dgm:pt modelId="{8E3F93E2-D52C-DD4F-8FCD-2214DCFC7283}" type="pres">
      <dgm:prSet presAssocID="{B015CCC1-0EDD-BA4C-81D4-92FCB1E6DFFD}" presName="text6" presStyleCnt="0"/>
      <dgm:spPr/>
    </dgm:pt>
    <dgm:pt modelId="{78B68424-4438-E940-A5AB-572EBCEAE0ED}" type="pres">
      <dgm:prSet presAssocID="{B015CCC1-0EDD-BA4C-81D4-92FCB1E6DFFD}" presName="textRepeatNode" presStyleLbl="alignNode1" presStyleIdx="5" presStyleCnt="12">
        <dgm:presLayoutVars>
          <dgm:chMax val="0"/>
          <dgm:chPref val="0"/>
          <dgm:bulletEnabled val="1"/>
        </dgm:presLayoutVars>
      </dgm:prSet>
      <dgm:spPr/>
    </dgm:pt>
    <dgm:pt modelId="{90592286-21E0-4E44-A7FE-834AD097ED05}" type="pres">
      <dgm:prSet presAssocID="{B015CCC1-0EDD-BA4C-81D4-92FCB1E6DFFD}" presName="textaccent6" presStyleCnt="0"/>
      <dgm:spPr/>
    </dgm:pt>
    <dgm:pt modelId="{CCB54638-48D9-D443-8F10-B9FD6C3C3D0C}" type="pres">
      <dgm:prSet presAssocID="{B015CCC1-0EDD-BA4C-81D4-92FCB1E6DFFD}" presName="accentRepeatNode" presStyleLbl="solidAlignAcc1" presStyleIdx="10" presStyleCnt="24"/>
      <dgm:spPr/>
    </dgm:pt>
    <dgm:pt modelId="{B9358AF9-7A84-8A48-A9BB-0D8AE5085BE7}" type="pres">
      <dgm:prSet presAssocID="{E52EF048-4E90-F245-A3F5-56E10A12BBC9}" presName="image6" presStyleCnt="0"/>
      <dgm:spPr/>
    </dgm:pt>
    <dgm:pt modelId="{AA17B22B-6B04-3047-98FC-D1A3400314C2}" type="pres">
      <dgm:prSet presAssocID="{E52EF048-4E90-F245-A3F5-56E10A12BBC9}" presName="imageRepeatNode" presStyleLbl="alignAcc1" presStyleIdx="5" presStyleCnt="12" custLinFactX="-200000" custLinFactNeighborX="-231714" custLinFactNeighborY="42289"/>
      <dgm:spPr/>
    </dgm:pt>
    <dgm:pt modelId="{9A6C37D3-596D-124F-9820-6B740AA71B82}" type="pres">
      <dgm:prSet presAssocID="{E52EF048-4E90-F245-A3F5-56E10A12BBC9}" presName="imageaccent6" presStyleCnt="0"/>
      <dgm:spPr/>
    </dgm:pt>
    <dgm:pt modelId="{42096DC2-7804-4744-9F50-FF6C558AB202}" type="pres">
      <dgm:prSet presAssocID="{E52EF048-4E90-F245-A3F5-56E10A12BBC9}" presName="accentRepeatNode" presStyleLbl="solidAlignAcc1" presStyleIdx="11" presStyleCnt="24"/>
      <dgm:spPr/>
    </dgm:pt>
    <dgm:pt modelId="{6FF570A2-D84B-974E-B4E0-49FEDE5FDA9E}" type="pres">
      <dgm:prSet presAssocID="{A4933F11-2AA0-5548-A48D-14051B308A1C}" presName="text7" presStyleCnt="0"/>
      <dgm:spPr/>
    </dgm:pt>
    <dgm:pt modelId="{E795CF63-379C-B840-97EB-B179C9651944}" type="pres">
      <dgm:prSet presAssocID="{A4933F11-2AA0-5548-A48D-14051B308A1C}" presName="textRepeatNode" presStyleLbl="alignNode1" presStyleIdx="6" presStyleCnt="12">
        <dgm:presLayoutVars>
          <dgm:chMax val="0"/>
          <dgm:chPref val="0"/>
          <dgm:bulletEnabled val="1"/>
        </dgm:presLayoutVars>
      </dgm:prSet>
      <dgm:spPr/>
    </dgm:pt>
    <dgm:pt modelId="{140A7DA2-07B2-B140-B738-1F167B76A6BB}" type="pres">
      <dgm:prSet presAssocID="{A4933F11-2AA0-5548-A48D-14051B308A1C}" presName="textaccent7" presStyleCnt="0"/>
      <dgm:spPr/>
    </dgm:pt>
    <dgm:pt modelId="{CAE8580F-8B99-B34F-8E98-DE5084D1A8B3}" type="pres">
      <dgm:prSet presAssocID="{A4933F11-2AA0-5548-A48D-14051B308A1C}" presName="accentRepeatNode" presStyleLbl="solidAlignAcc1" presStyleIdx="12" presStyleCnt="24"/>
      <dgm:spPr/>
    </dgm:pt>
    <dgm:pt modelId="{DD6DA62E-7FF0-9A45-8D9D-0E96BDA9C719}" type="pres">
      <dgm:prSet presAssocID="{0710EC9D-2375-5E49-BC63-1B0BC66622A5}" presName="image7" presStyleCnt="0"/>
      <dgm:spPr/>
    </dgm:pt>
    <dgm:pt modelId="{BA13D54B-D1BA-3641-A739-3E5C8A6968A4}" type="pres">
      <dgm:prSet presAssocID="{0710EC9D-2375-5E49-BC63-1B0BC66622A5}" presName="imageRepeatNode" presStyleLbl="alignAcc1" presStyleIdx="6" presStyleCnt="12"/>
      <dgm:spPr/>
    </dgm:pt>
    <dgm:pt modelId="{2BF63212-F3CB-134F-A149-9664C4218160}" type="pres">
      <dgm:prSet presAssocID="{0710EC9D-2375-5E49-BC63-1B0BC66622A5}" presName="imageaccent7" presStyleCnt="0"/>
      <dgm:spPr/>
    </dgm:pt>
    <dgm:pt modelId="{021ECF66-6D11-1C4A-B924-4E8A0ADB75D6}" type="pres">
      <dgm:prSet presAssocID="{0710EC9D-2375-5E49-BC63-1B0BC66622A5}" presName="accentRepeatNode" presStyleLbl="solidAlignAcc1" presStyleIdx="13" presStyleCnt="24"/>
      <dgm:spPr/>
    </dgm:pt>
    <dgm:pt modelId="{8C97EE68-925D-464A-85B4-2A3A7BDF6CAF}" type="pres">
      <dgm:prSet presAssocID="{84CA903F-78A8-E949-AF14-C7EED0350A78}" presName="text8" presStyleCnt="0"/>
      <dgm:spPr/>
    </dgm:pt>
    <dgm:pt modelId="{6A0DE826-4B3D-1442-948D-AE53486779FD}" type="pres">
      <dgm:prSet presAssocID="{84CA903F-78A8-E949-AF14-C7EED0350A78}" presName="textRepeatNode" presStyleLbl="alignNode1" presStyleIdx="7" presStyleCnt="12">
        <dgm:presLayoutVars>
          <dgm:chMax val="0"/>
          <dgm:chPref val="0"/>
          <dgm:bulletEnabled val="1"/>
        </dgm:presLayoutVars>
      </dgm:prSet>
      <dgm:spPr/>
    </dgm:pt>
    <dgm:pt modelId="{F54F82C1-DEBB-604F-9CB6-188398A57D64}" type="pres">
      <dgm:prSet presAssocID="{84CA903F-78A8-E949-AF14-C7EED0350A78}" presName="textaccent8" presStyleCnt="0"/>
      <dgm:spPr/>
    </dgm:pt>
    <dgm:pt modelId="{7DD88CE3-93C2-9544-A3D0-D307CFC10AE5}" type="pres">
      <dgm:prSet presAssocID="{84CA903F-78A8-E949-AF14-C7EED0350A78}" presName="accentRepeatNode" presStyleLbl="solidAlignAcc1" presStyleIdx="14" presStyleCnt="24"/>
      <dgm:spPr/>
    </dgm:pt>
    <dgm:pt modelId="{467C584A-C118-054A-A088-AF8318AFC917}" type="pres">
      <dgm:prSet presAssocID="{9537C9C0-CF16-0042-908A-FE7F0E61A061}" presName="image8" presStyleCnt="0"/>
      <dgm:spPr/>
    </dgm:pt>
    <dgm:pt modelId="{9283C01D-D5D1-9947-B3A5-2927FD72E72A}" type="pres">
      <dgm:prSet presAssocID="{9537C9C0-CF16-0042-908A-FE7F0E61A061}" presName="imageRepeatNode" presStyleLbl="alignAcc1" presStyleIdx="7" presStyleCnt="12"/>
      <dgm:spPr/>
    </dgm:pt>
    <dgm:pt modelId="{E4230418-1020-0946-9FFC-5539119960BC}" type="pres">
      <dgm:prSet presAssocID="{9537C9C0-CF16-0042-908A-FE7F0E61A061}" presName="imageaccent8" presStyleCnt="0"/>
      <dgm:spPr/>
    </dgm:pt>
    <dgm:pt modelId="{448D211E-2632-5B44-B153-31AC72FFF493}" type="pres">
      <dgm:prSet presAssocID="{9537C9C0-CF16-0042-908A-FE7F0E61A061}" presName="accentRepeatNode" presStyleLbl="solidAlignAcc1" presStyleIdx="15" presStyleCnt="24"/>
      <dgm:spPr/>
    </dgm:pt>
    <dgm:pt modelId="{578D78AC-0197-E742-B235-1399022D3730}" type="pres">
      <dgm:prSet presAssocID="{2A69F59E-667E-764C-A9FB-6320B0708970}" presName="text9" presStyleCnt="0"/>
      <dgm:spPr/>
    </dgm:pt>
    <dgm:pt modelId="{E791F87A-DE9A-7C4E-B73E-6F3D4212E602}" type="pres">
      <dgm:prSet presAssocID="{2A69F59E-667E-764C-A9FB-6320B0708970}" presName="textRepeatNode" presStyleLbl="alignNode1" presStyleIdx="8" presStyleCnt="12" custLinFactX="-219037" custLinFactY="124600" custLinFactNeighborX="-300000" custLinFactNeighborY="200000">
        <dgm:presLayoutVars>
          <dgm:chMax val="0"/>
          <dgm:chPref val="0"/>
          <dgm:bulletEnabled val="1"/>
        </dgm:presLayoutVars>
      </dgm:prSet>
      <dgm:spPr/>
    </dgm:pt>
    <dgm:pt modelId="{CCA1E6BD-99A8-F947-8E24-68026AF2FA59}" type="pres">
      <dgm:prSet presAssocID="{2A69F59E-667E-764C-A9FB-6320B0708970}" presName="textaccent9" presStyleCnt="0"/>
      <dgm:spPr/>
    </dgm:pt>
    <dgm:pt modelId="{FD2EFF41-459A-9548-97AC-6BFCE8DC0C70}" type="pres">
      <dgm:prSet presAssocID="{2A69F59E-667E-764C-A9FB-6320B0708970}" presName="accentRepeatNode" presStyleLbl="solidAlignAcc1" presStyleIdx="16" presStyleCnt="24" custAng="10033936" custLinFactX="-2765932" custLinFactY="1100000" custLinFactNeighborX="-2800000" custLinFactNeighborY="1110605"/>
      <dgm:spPr/>
    </dgm:pt>
    <dgm:pt modelId="{4B190989-FFE4-674D-9668-7BCFD4484986}" type="pres">
      <dgm:prSet presAssocID="{CCA491CF-A228-8648-9B21-088BCF9B79BD}" presName="image9" presStyleCnt="0"/>
      <dgm:spPr/>
    </dgm:pt>
    <dgm:pt modelId="{B1AD76CA-8B5E-0442-84E9-B53D2B1320EF}" type="pres">
      <dgm:prSet presAssocID="{CCA491CF-A228-8648-9B21-088BCF9B79BD}" presName="imageRepeatNode" presStyleLbl="alignAcc1" presStyleIdx="8" presStyleCnt="12"/>
      <dgm:spPr/>
    </dgm:pt>
    <dgm:pt modelId="{478F6109-2EDC-6A41-93A8-8538FEE60E5D}" type="pres">
      <dgm:prSet presAssocID="{CCA491CF-A228-8648-9B21-088BCF9B79BD}" presName="imageaccent9" presStyleCnt="0"/>
      <dgm:spPr/>
    </dgm:pt>
    <dgm:pt modelId="{55854A50-4EA2-F94D-9D6E-A62DA502781D}" type="pres">
      <dgm:prSet presAssocID="{CCA491CF-A228-8648-9B21-088BCF9B79BD}" presName="accentRepeatNode" presStyleLbl="solidAlignAcc1" presStyleIdx="17" presStyleCnt="24"/>
      <dgm:spPr/>
    </dgm:pt>
    <dgm:pt modelId="{18F03507-A4DA-434E-A180-3637B34E5144}" type="pres">
      <dgm:prSet presAssocID="{CE6D4049-67FE-8E4E-B449-4AB42BA1A7F9}" presName="text10" presStyleCnt="0"/>
      <dgm:spPr/>
    </dgm:pt>
    <dgm:pt modelId="{3E3C834B-76C2-7C47-8F95-DF3186F63947}" type="pres">
      <dgm:prSet presAssocID="{CE6D4049-67FE-8E4E-B449-4AB42BA1A7F9}" presName="textRepeatNode" presStyleLbl="alignNode1" presStyleIdx="9" presStyleCnt="12">
        <dgm:presLayoutVars>
          <dgm:chMax val="0"/>
          <dgm:chPref val="0"/>
          <dgm:bulletEnabled val="1"/>
        </dgm:presLayoutVars>
      </dgm:prSet>
      <dgm:spPr/>
    </dgm:pt>
    <dgm:pt modelId="{6F193E21-AD69-764F-82C9-6ABCEE36B28E}" type="pres">
      <dgm:prSet presAssocID="{CE6D4049-67FE-8E4E-B449-4AB42BA1A7F9}" presName="textaccent10" presStyleCnt="0"/>
      <dgm:spPr/>
    </dgm:pt>
    <dgm:pt modelId="{5826230A-F77C-4340-A35C-BC1F31FCEAF5}" type="pres">
      <dgm:prSet presAssocID="{CE6D4049-67FE-8E4E-B449-4AB42BA1A7F9}" presName="accentRepeatNode" presStyleLbl="solidAlignAcc1" presStyleIdx="18" presStyleCnt="24"/>
      <dgm:spPr/>
    </dgm:pt>
    <dgm:pt modelId="{50480E19-1DC4-F24D-9D83-915D422DE6ED}" type="pres">
      <dgm:prSet presAssocID="{10CC89E8-6BF4-1944-A102-BFEA40BBAF9B}" presName="image10" presStyleCnt="0"/>
      <dgm:spPr/>
    </dgm:pt>
    <dgm:pt modelId="{63312E5C-1596-2344-8949-34F198B6BE66}" type="pres">
      <dgm:prSet presAssocID="{10CC89E8-6BF4-1944-A102-BFEA40BBAF9B}" presName="imageRepeatNode" presStyleLbl="alignAcc1" presStyleIdx="9" presStyleCnt="12"/>
      <dgm:spPr/>
    </dgm:pt>
    <dgm:pt modelId="{7CEC3EC6-AFD1-B74A-9F3F-FA0F350B558F}" type="pres">
      <dgm:prSet presAssocID="{10CC89E8-6BF4-1944-A102-BFEA40BBAF9B}" presName="imageaccent10" presStyleCnt="0"/>
      <dgm:spPr/>
    </dgm:pt>
    <dgm:pt modelId="{C7766161-FC40-0648-B5AB-A6511E395AD0}" type="pres">
      <dgm:prSet presAssocID="{10CC89E8-6BF4-1944-A102-BFEA40BBAF9B}" presName="accentRepeatNode" presStyleLbl="solidAlignAcc1" presStyleIdx="19" presStyleCnt="24"/>
      <dgm:spPr/>
    </dgm:pt>
    <dgm:pt modelId="{8B483787-EA7B-6F42-978D-DD148AB05AE9}" type="pres">
      <dgm:prSet presAssocID="{0DDDC286-3914-5F45-9CAD-C404E2585FB1}" presName="text11" presStyleCnt="0"/>
      <dgm:spPr/>
    </dgm:pt>
    <dgm:pt modelId="{0A847B34-1307-D54D-BB21-5EDC5D8FC3A1}" type="pres">
      <dgm:prSet presAssocID="{0DDDC286-3914-5F45-9CAD-C404E2585FB1}" presName="textRepeatNode" presStyleLbl="alignNode1" presStyleIdx="10" presStyleCnt="12" custLinFactY="-66872" custLinFactNeighborX="-85361" custLinFactNeighborY="-100000">
        <dgm:presLayoutVars>
          <dgm:chMax val="0"/>
          <dgm:chPref val="0"/>
          <dgm:bulletEnabled val="1"/>
        </dgm:presLayoutVars>
      </dgm:prSet>
      <dgm:spPr/>
    </dgm:pt>
    <dgm:pt modelId="{7217029E-2C15-6844-81EA-9E2849205753}" type="pres">
      <dgm:prSet presAssocID="{0DDDC286-3914-5F45-9CAD-C404E2585FB1}" presName="textaccent11" presStyleCnt="0"/>
      <dgm:spPr/>
    </dgm:pt>
    <dgm:pt modelId="{B9CA661A-B9EF-2D40-8BDB-CA4186FA03BC}" type="pres">
      <dgm:prSet presAssocID="{0DDDC286-3914-5F45-9CAD-C404E2585FB1}" presName="accentRepeatNode" presStyleLbl="solidAlignAcc1" presStyleIdx="20" presStyleCnt="24" custLinFactX="-1511538" custLinFactY="-500717" custLinFactNeighborX="-1600000" custLinFactNeighborY="-600000"/>
      <dgm:spPr/>
    </dgm:pt>
    <dgm:pt modelId="{24BD85AB-F3CC-B84E-912C-6E21DBA83964}" type="pres">
      <dgm:prSet presAssocID="{246CEFE9-0C3C-B445-91AF-9800B07D161C}" presName="image11" presStyleCnt="0"/>
      <dgm:spPr/>
    </dgm:pt>
    <dgm:pt modelId="{B7FE7831-7E0D-6240-8E04-5323DCE3FE20}" type="pres">
      <dgm:prSet presAssocID="{246CEFE9-0C3C-B445-91AF-9800B07D161C}" presName="imageRepeatNode" presStyleLbl="alignAcc1" presStyleIdx="10" presStyleCnt="12"/>
      <dgm:spPr/>
    </dgm:pt>
    <dgm:pt modelId="{B14421B8-CDF2-2944-84B6-D6B0216A39CA}" type="pres">
      <dgm:prSet presAssocID="{246CEFE9-0C3C-B445-91AF-9800B07D161C}" presName="imageaccent11" presStyleCnt="0"/>
      <dgm:spPr/>
    </dgm:pt>
    <dgm:pt modelId="{53A83B12-B818-9847-BCCD-7741FF9A4DD6}" type="pres">
      <dgm:prSet presAssocID="{246CEFE9-0C3C-B445-91AF-9800B07D161C}" presName="accentRepeatNode" presStyleLbl="solidAlignAcc1" presStyleIdx="21" presStyleCnt="24"/>
      <dgm:spPr/>
    </dgm:pt>
    <dgm:pt modelId="{6E4E3031-89F9-4036-A865-78A233A91450}" type="pres">
      <dgm:prSet presAssocID="{F4CA8A07-8464-4EC2-B4AE-74E51916CBA4}" presName="text12" presStyleCnt="0"/>
      <dgm:spPr/>
    </dgm:pt>
    <dgm:pt modelId="{BFFED2FA-39C3-4A90-A875-128DEF30AF08}" type="pres">
      <dgm:prSet presAssocID="{F4CA8A07-8464-4EC2-B4AE-74E51916CBA4}" presName="textRepeatNode" presStyleLbl="alignNode1" presStyleIdx="11" presStyleCnt="12">
        <dgm:presLayoutVars>
          <dgm:chMax val="0"/>
          <dgm:chPref val="0"/>
          <dgm:bulletEnabled val="1"/>
        </dgm:presLayoutVars>
      </dgm:prSet>
      <dgm:spPr/>
    </dgm:pt>
    <dgm:pt modelId="{306FB784-D5EB-4779-BED3-C18B580DB195}" type="pres">
      <dgm:prSet presAssocID="{F4CA8A07-8464-4EC2-B4AE-74E51916CBA4}" presName="textaccent12" presStyleCnt="0"/>
      <dgm:spPr/>
    </dgm:pt>
    <dgm:pt modelId="{63265AC9-07BC-44BF-B9B2-04D199AA9AC6}" type="pres">
      <dgm:prSet presAssocID="{F4CA8A07-8464-4EC2-B4AE-74E51916CBA4}" presName="accentRepeatNode" presStyleLbl="solidAlignAcc1" presStyleIdx="22" presStyleCnt="24"/>
      <dgm:spPr/>
    </dgm:pt>
    <dgm:pt modelId="{817AC99C-4930-42C3-9B0B-939F33EBEDD8}" type="pres">
      <dgm:prSet presAssocID="{2B1FBC8D-721F-41FF-A96A-0A887219E2F8}" presName="image12" presStyleCnt="0"/>
      <dgm:spPr/>
    </dgm:pt>
    <dgm:pt modelId="{4B7EF819-6609-4BC3-A586-A83AB855FF90}" type="pres">
      <dgm:prSet presAssocID="{2B1FBC8D-721F-41FF-A96A-0A887219E2F8}" presName="imageRepeatNode" presStyleLbl="alignAcc1" presStyleIdx="11" presStyleCnt="12"/>
      <dgm:spPr/>
    </dgm:pt>
    <dgm:pt modelId="{6BCB0D26-CCB8-4E37-8921-FD49B89C32D8}" type="pres">
      <dgm:prSet presAssocID="{2B1FBC8D-721F-41FF-A96A-0A887219E2F8}" presName="imageaccent12" presStyleCnt="0"/>
      <dgm:spPr/>
    </dgm:pt>
    <dgm:pt modelId="{4BE8C8B9-13CD-4E4F-A366-3EF81AB65253}" type="pres">
      <dgm:prSet presAssocID="{2B1FBC8D-721F-41FF-A96A-0A887219E2F8}" presName="accentRepeatNode" presStyleLbl="solidAlignAcc1" presStyleIdx="23" presStyleCnt="24"/>
      <dgm:spPr/>
    </dgm:pt>
  </dgm:ptLst>
  <dgm:cxnLst>
    <dgm:cxn modelId="{7A7C1606-5600-D34E-8144-94BC3F0F3F1B}" type="presOf" srcId="{95669F94-BDE7-174B-B30B-07D4923352D0}" destId="{06128375-F62D-2D46-996C-B9A89632DDC3}" srcOrd="0" destOrd="0" presId="urn:microsoft.com/office/officeart/2008/layout/HexagonCluster"/>
    <dgm:cxn modelId="{39D4C209-A167-EF48-9339-C1E57DE2FCC0}" type="presOf" srcId="{E775A14A-B78B-AD47-A157-0DE1A772DF59}" destId="{84F2586A-F335-2F42-BA8C-9BA710147DCB}" srcOrd="0" destOrd="0" presId="urn:microsoft.com/office/officeart/2008/layout/HexagonCluster"/>
    <dgm:cxn modelId="{760D5D0F-26FD-4D4A-99B1-BCD9AF4E796B}" type="presOf" srcId="{CE6D4049-67FE-8E4E-B449-4AB42BA1A7F9}" destId="{3E3C834B-76C2-7C47-8F95-DF3186F63947}" srcOrd="0" destOrd="0" presId="urn:microsoft.com/office/officeart/2008/layout/HexagonCluster"/>
    <dgm:cxn modelId="{87762A1A-728E-5040-B697-485A43DC0C59}" srcId="{95669F94-BDE7-174B-B30B-07D4923352D0}" destId="{1F210439-BA46-5D40-A147-BCF599A60032}" srcOrd="15" destOrd="0" parTransId="{A7EB1842-2633-F64A-9A95-2A6B5FC6D21C}" sibTransId="{4C0E7A94-710B-EA41-B8C4-2554BD2EFACF}"/>
    <dgm:cxn modelId="{34C07123-7F7E-2F48-AD3A-5379FA16F23D}" srcId="{95669F94-BDE7-174B-B30B-07D4923352D0}" destId="{1A250223-F295-C048-9E23-5C75B106ECDB}" srcOrd="16" destOrd="0" parTransId="{D216DB17-96FF-294C-B712-AB70422B5BD9}" sibTransId="{A6C6E35A-010E-0148-94EB-4144D4397E8F}"/>
    <dgm:cxn modelId="{C0712D26-662B-4642-AAA7-598BDB570945}" type="presOf" srcId="{A4933F11-2AA0-5548-A48D-14051B308A1C}" destId="{E795CF63-379C-B840-97EB-B179C9651944}" srcOrd="0" destOrd="0" presId="urn:microsoft.com/office/officeart/2008/layout/HexagonCluster"/>
    <dgm:cxn modelId="{CC339436-C99C-2D41-B91B-DE0B1AD887F9}" srcId="{95669F94-BDE7-174B-B30B-07D4923352D0}" destId="{7683C793-589A-C840-A02E-57F1FDDAA1DA}" srcOrd="13" destOrd="0" parTransId="{428B88E1-EFFC-4B4B-A976-323BEF67E99D}" sibTransId="{F6349B76-0DC9-FB40-96F6-D2BC1D21B222}"/>
    <dgm:cxn modelId="{BD3F533C-D119-574E-973C-0F6CC42DBCA4}" srcId="{95669F94-BDE7-174B-B30B-07D4923352D0}" destId="{C273AEC9-0213-BB48-B164-FD4ADBB7FB96}" srcOrd="17" destOrd="0" parTransId="{6BA9EC44-F25D-E844-840B-27CF7C7DC220}" sibTransId="{914F5DE0-C671-7146-BC35-9CC4EB629470}"/>
    <dgm:cxn modelId="{5BA8D83F-3E0B-9B49-A207-3635B01A22B9}" type="presOf" srcId="{26E3578B-5659-E44A-8BF0-14E6E8E6CC69}" destId="{728E983A-858B-344C-9FF0-B223BB687521}" srcOrd="0" destOrd="0" presId="urn:microsoft.com/office/officeart/2008/layout/HexagonCluster"/>
    <dgm:cxn modelId="{7E11EE63-FA41-3A45-9E80-74EB0DB0EB6D}" type="presOf" srcId="{CCA491CF-A228-8648-9B21-088BCF9B79BD}" destId="{B1AD76CA-8B5E-0442-84E9-B53D2B1320EF}" srcOrd="0" destOrd="0" presId="urn:microsoft.com/office/officeart/2008/layout/HexagonCluster"/>
    <dgm:cxn modelId="{B8BE4644-5C04-5246-B54B-6CE6CD76EDC5}" srcId="{95669F94-BDE7-174B-B30B-07D4923352D0}" destId="{A4933F11-2AA0-5548-A48D-14051B308A1C}" srcOrd="6" destOrd="0" parTransId="{E350EED3-0DBF-1D4B-850F-2295B9ED931A}" sibTransId="{0710EC9D-2375-5E49-BC63-1B0BC66622A5}"/>
    <dgm:cxn modelId="{26DE8648-6D5B-444F-BC93-817BDF2DD4C1}" type="presOf" srcId="{10CC89E8-6BF4-1944-A102-BFEA40BBAF9B}" destId="{63312E5C-1596-2344-8949-34F198B6BE66}" srcOrd="0" destOrd="0" presId="urn:microsoft.com/office/officeart/2008/layout/HexagonCluster"/>
    <dgm:cxn modelId="{47B3E96B-71C1-944D-BDD6-9726DDD7F950}" type="presOf" srcId="{246CEFE9-0C3C-B445-91AF-9800B07D161C}" destId="{B7FE7831-7E0D-6240-8E04-5323DCE3FE20}" srcOrd="0" destOrd="0" presId="urn:microsoft.com/office/officeart/2008/layout/HexagonCluster"/>
    <dgm:cxn modelId="{0459006D-F126-9541-BA69-D136100FB3FA}" type="presOf" srcId="{E52EF048-4E90-F245-A3F5-56E10A12BBC9}" destId="{AA17B22B-6B04-3047-98FC-D1A3400314C2}" srcOrd="0" destOrd="0" presId="urn:microsoft.com/office/officeart/2008/layout/HexagonCluster"/>
    <dgm:cxn modelId="{9FDD2273-5FBE-5549-8D37-61DC5AA3D3B7}" type="presOf" srcId="{54CFCF28-3D85-E34E-928D-9DC765592CE9}" destId="{6EC3588F-CC9C-B24F-B5D4-3F3BC2959734}" srcOrd="0" destOrd="0" presId="urn:microsoft.com/office/officeart/2008/layout/HexagonCluster"/>
    <dgm:cxn modelId="{6BCB4655-3824-2B4B-A0FA-160CE2AD95BB}" srcId="{95669F94-BDE7-174B-B30B-07D4923352D0}" destId="{7669B126-C7F9-2841-B34A-CB51506A49B6}" srcOrd="4" destOrd="0" parTransId="{10E68AB3-7F53-714C-B25D-0A085E0A5C88}" sibTransId="{26E3578B-5659-E44A-8BF0-14E6E8E6CC69}"/>
    <dgm:cxn modelId="{B9947177-D7C3-4618-A376-405320590DEA}" srcId="{95669F94-BDE7-174B-B30B-07D4923352D0}" destId="{F4CA8A07-8464-4EC2-B4AE-74E51916CBA4}" srcOrd="11" destOrd="0" parTransId="{DC5526CC-8156-436E-939F-E294D5A3EDC2}" sibTransId="{2B1FBC8D-721F-41FF-A96A-0A887219E2F8}"/>
    <dgm:cxn modelId="{1D4B2282-22EF-D545-AC65-C6F40FF92ADC}" type="presOf" srcId="{FB5D0BB3-EEEF-AB47-9355-F4936FDF1DD0}" destId="{7BD6E66C-CD58-514B-86EC-B84B3A7DAA2E}" srcOrd="0" destOrd="0" presId="urn:microsoft.com/office/officeart/2008/layout/HexagonCluster"/>
    <dgm:cxn modelId="{1EBEDA89-48C7-3B43-A002-B5E8E0ECECC3}" type="presOf" srcId="{3982051D-53FA-E341-BFFA-0C6AE5E38674}" destId="{E570A59B-9D43-8643-B1D7-582D4FF4FB84}" srcOrd="0" destOrd="0" presId="urn:microsoft.com/office/officeart/2008/layout/HexagonCluster"/>
    <dgm:cxn modelId="{EE5EF78C-48F3-4B84-8F02-6B08E743280F}" type="presOf" srcId="{2B1FBC8D-721F-41FF-A96A-0A887219E2F8}" destId="{4B7EF819-6609-4BC3-A586-A83AB855FF90}" srcOrd="0" destOrd="0" presId="urn:microsoft.com/office/officeart/2008/layout/HexagonCluster"/>
    <dgm:cxn modelId="{A42C338E-3C5F-004E-97C7-3FEDEA805E54}" srcId="{95669F94-BDE7-174B-B30B-07D4923352D0}" destId="{84CA903F-78A8-E949-AF14-C7EED0350A78}" srcOrd="7" destOrd="0" parTransId="{BFC53BCC-83E3-CC47-A0F4-DDACA37E8FCA}" sibTransId="{9537C9C0-CF16-0042-908A-FE7F0E61A061}"/>
    <dgm:cxn modelId="{265819A1-DB5D-1B44-85D5-C858FC9A2AE2}" type="presOf" srcId="{089291A9-E8AA-2E49-A571-34C0ABB5C287}" destId="{DD85119B-DDC7-3C41-A3B9-D9B03766D515}" srcOrd="0" destOrd="0" presId="urn:microsoft.com/office/officeart/2008/layout/HexagonCluster"/>
    <dgm:cxn modelId="{EEA8CEAC-B8ED-5540-87B5-61EF54556871}" type="presOf" srcId="{7669B126-C7F9-2841-B34A-CB51506A49B6}" destId="{6FEFE491-96AE-C540-8CE6-284CD16F65F3}" srcOrd="0" destOrd="0" presId="urn:microsoft.com/office/officeart/2008/layout/HexagonCluster"/>
    <dgm:cxn modelId="{BCFBDBAE-63A7-734F-A76B-520957F84926}" type="presOf" srcId="{0710EC9D-2375-5E49-BC63-1B0BC66622A5}" destId="{BA13D54B-D1BA-3641-A739-3E5C8A6968A4}" srcOrd="0" destOrd="0" presId="urn:microsoft.com/office/officeart/2008/layout/HexagonCluster"/>
    <dgm:cxn modelId="{336927BE-1E94-D44D-9432-49E2B735AD56}" type="presOf" srcId="{B015CCC1-0EDD-BA4C-81D4-92FCB1E6DFFD}" destId="{78B68424-4438-E940-A5AB-572EBCEAE0ED}" srcOrd="0" destOrd="0" presId="urn:microsoft.com/office/officeart/2008/layout/HexagonCluster"/>
    <dgm:cxn modelId="{E32947C3-31D3-1244-9A5F-1609FD103993}" srcId="{95669F94-BDE7-174B-B30B-07D4923352D0}" destId="{D1D56BAB-4E3E-8D49-A0D4-F22839536421}" srcOrd="18" destOrd="0" parTransId="{A18DB3DB-C98E-3749-BA35-D7D0A88964A3}" sibTransId="{2D5813E8-AFE3-2340-AC11-9DB0B46C2110}"/>
    <dgm:cxn modelId="{49FDA7C9-8C62-EA42-AD81-8D01567C54B0}" type="presOf" srcId="{7C734914-6FCF-994C-969D-4CD021F881EC}" destId="{560DBE41-A1B8-FE4A-911D-6420BE424643}" srcOrd="0" destOrd="0" presId="urn:microsoft.com/office/officeart/2008/layout/HexagonCluster"/>
    <dgm:cxn modelId="{F70B04CE-EF5D-0540-BC8C-DA090E5AA5F1}" type="presOf" srcId="{2A69F59E-667E-764C-A9FB-6320B0708970}" destId="{E791F87A-DE9A-7C4E-B73E-6F3D4212E602}" srcOrd="0" destOrd="0" presId="urn:microsoft.com/office/officeart/2008/layout/HexagonCluster"/>
    <dgm:cxn modelId="{03F651CF-B03B-EB4B-9B41-D5AAFC901A08}" srcId="{95669F94-BDE7-174B-B30B-07D4923352D0}" destId="{C37FFFD2-FA4E-EA44-B086-9E12BBF1A224}" srcOrd="0" destOrd="0" parTransId="{F02C1FEC-986A-AC49-9434-E830E8301927}" sibTransId="{FB5D0BB3-EEEF-AB47-9355-F4936FDF1DD0}"/>
    <dgm:cxn modelId="{269E83D9-EF78-9F4D-9300-054A4CBEE011}" type="presOf" srcId="{103E1CE8-E3BD-AC45-94F0-86F77B133B2E}" destId="{9BCC5C1D-8368-8A4C-BFBC-6229B91138E3}" srcOrd="0" destOrd="0" presId="urn:microsoft.com/office/officeart/2008/layout/HexagonCluster"/>
    <dgm:cxn modelId="{50E305E3-EA2F-0947-8481-ECCB6D32E4D8}" srcId="{95669F94-BDE7-174B-B30B-07D4923352D0}" destId="{B015CCC1-0EDD-BA4C-81D4-92FCB1E6DFFD}" srcOrd="5" destOrd="0" parTransId="{97DC6E81-1713-DE4D-B633-BE893A6AFAD0}" sibTransId="{E52EF048-4E90-F245-A3F5-56E10A12BBC9}"/>
    <dgm:cxn modelId="{62E816E5-E352-3D48-8977-25B74AB6481C}" type="presOf" srcId="{84CA903F-78A8-E949-AF14-C7EED0350A78}" destId="{6A0DE826-4B3D-1442-948D-AE53486779FD}" srcOrd="0" destOrd="0" presId="urn:microsoft.com/office/officeart/2008/layout/HexagonCluster"/>
    <dgm:cxn modelId="{0D53E9E6-DE8F-0344-915D-92AF5C79C82D}" type="presOf" srcId="{C37FFFD2-FA4E-EA44-B086-9E12BBF1A224}" destId="{48F90BB0-92D2-D44D-AC9F-1427CED87F66}" srcOrd="0" destOrd="0" presId="urn:microsoft.com/office/officeart/2008/layout/HexagonCluster"/>
    <dgm:cxn modelId="{C5967FE7-BDEC-A64F-8662-D24C9C1D8994}" type="presOf" srcId="{9537C9C0-CF16-0042-908A-FE7F0E61A061}" destId="{9283C01D-D5D1-9947-B3A5-2927FD72E72A}" srcOrd="0" destOrd="0" presId="urn:microsoft.com/office/officeart/2008/layout/HexagonCluster"/>
    <dgm:cxn modelId="{516897EB-676B-C048-AB4E-81CC90232E91}" srcId="{95669F94-BDE7-174B-B30B-07D4923352D0}" destId="{E775A14A-B78B-AD47-A157-0DE1A772DF59}" srcOrd="2" destOrd="0" parTransId="{47C8BEC3-8AE0-E34B-8E40-8351A768D552}" sibTransId="{7C734914-6FCF-994C-969D-4CD021F881EC}"/>
    <dgm:cxn modelId="{4AB4BFEB-BA46-BF4E-95F8-CE26E06F2275}" srcId="{95669F94-BDE7-174B-B30B-07D4923352D0}" destId="{DB1F0ED0-EFF6-804B-B180-E88A4288E199}" srcOrd="14" destOrd="0" parTransId="{1384061A-336D-CF4B-B3F2-88127BD2F209}" sibTransId="{83E20EDB-37E6-7446-8109-11A90104C603}"/>
    <dgm:cxn modelId="{2AF458EF-4B98-BC47-8A19-9EA823106421}" srcId="{95669F94-BDE7-174B-B30B-07D4923352D0}" destId="{54CFCF28-3D85-E34E-928D-9DC765592CE9}" srcOrd="3" destOrd="0" parTransId="{D9BF377B-DB1E-DE49-BFBF-70659B099382}" sibTransId="{103E1CE8-E3BD-AC45-94F0-86F77B133B2E}"/>
    <dgm:cxn modelId="{4F8F90F1-A0BE-F84E-BCBE-ECE7C90E8682}" srcId="{95669F94-BDE7-174B-B30B-07D4923352D0}" destId="{CE6D4049-67FE-8E4E-B449-4AB42BA1A7F9}" srcOrd="9" destOrd="0" parTransId="{1AC17A95-CF8D-A446-BAF3-3C8C666C0E8F}" sibTransId="{10CC89E8-6BF4-1944-A102-BFEA40BBAF9B}"/>
    <dgm:cxn modelId="{4A9D35F2-F2AC-4DFC-BFB2-5048F094D184}" type="presOf" srcId="{F4CA8A07-8464-4EC2-B4AE-74E51916CBA4}" destId="{BFFED2FA-39C3-4A90-A875-128DEF30AF08}" srcOrd="0" destOrd="0" presId="urn:microsoft.com/office/officeart/2008/layout/HexagonCluster"/>
    <dgm:cxn modelId="{0B0248F8-F66B-0449-8C24-3B8D4E4EAB91}" type="presOf" srcId="{0DDDC286-3914-5F45-9CAD-C404E2585FB1}" destId="{0A847B34-1307-D54D-BB21-5EDC5D8FC3A1}" srcOrd="0" destOrd="0" presId="urn:microsoft.com/office/officeart/2008/layout/HexagonCluster"/>
    <dgm:cxn modelId="{91AAC4F9-FA8C-F345-B717-6EC7C6046B9E}" srcId="{95669F94-BDE7-174B-B30B-07D4923352D0}" destId="{0DDDC286-3914-5F45-9CAD-C404E2585FB1}" srcOrd="10" destOrd="0" parTransId="{242C0584-F2B9-094C-9DB9-8107EE05607A}" sibTransId="{246CEFE9-0C3C-B445-91AF-9800B07D161C}"/>
    <dgm:cxn modelId="{A6C1DAFA-7D14-1E4E-9891-04D16039CECC}" srcId="{95669F94-BDE7-174B-B30B-07D4923352D0}" destId="{7B320C69-5249-0546-B354-B7F479A98BA0}" srcOrd="12" destOrd="0" parTransId="{C02A9976-8955-8B4B-9E17-1ED8BCB01BFE}" sibTransId="{CE1F9734-92F5-A849-BAAD-F39B4F31E1AC}"/>
    <dgm:cxn modelId="{D689F1FC-9337-574B-BF00-5B8DCFAD7E7C}" srcId="{95669F94-BDE7-174B-B30B-07D4923352D0}" destId="{3982051D-53FA-E341-BFFA-0C6AE5E38674}" srcOrd="1" destOrd="0" parTransId="{DD9B3553-98FB-4F49-8BF6-17D1AD18CC00}" sibTransId="{089291A9-E8AA-2E49-A571-34C0ABB5C287}"/>
    <dgm:cxn modelId="{AF66A6FD-2307-BC43-A3BD-BEDE550F8753}" srcId="{95669F94-BDE7-174B-B30B-07D4923352D0}" destId="{2A69F59E-667E-764C-A9FB-6320B0708970}" srcOrd="8" destOrd="0" parTransId="{FBABDCAD-C334-A04B-BFB9-1A6E7CAA41DE}" sibTransId="{CCA491CF-A228-8648-9B21-088BCF9B79BD}"/>
    <dgm:cxn modelId="{328A8F25-0A86-5C49-AF60-33A7F5E604ED}" type="presParOf" srcId="{06128375-F62D-2D46-996C-B9A89632DDC3}" destId="{11BF2F7C-07FE-0F4E-9932-E8C6AD6C3214}" srcOrd="0" destOrd="0" presId="urn:microsoft.com/office/officeart/2008/layout/HexagonCluster"/>
    <dgm:cxn modelId="{8CC4D36B-4CBA-7C41-857B-5B0D308654E1}" type="presParOf" srcId="{11BF2F7C-07FE-0F4E-9932-E8C6AD6C3214}" destId="{48F90BB0-92D2-D44D-AC9F-1427CED87F66}" srcOrd="0" destOrd="0" presId="urn:microsoft.com/office/officeart/2008/layout/HexagonCluster"/>
    <dgm:cxn modelId="{3C99A71E-4479-4148-982A-4BE744472382}" type="presParOf" srcId="{06128375-F62D-2D46-996C-B9A89632DDC3}" destId="{1977E35B-B1A5-6448-A945-A03059BB695C}" srcOrd="1" destOrd="0" presId="urn:microsoft.com/office/officeart/2008/layout/HexagonCluster"/>
    <dgm:cxn modelId="{210DA6B1-6B0F-544A-83D8-D80682D175BC}" type="presParOf" srcId="{1977E35B-B1A5-6448-A945-A03059BB695C}" destId="{2DE1155F-16F1-BA44-ABFE-2340E033C21F}" srcOrd="0" destOrd="0" presId="urn:microsoft.com/office/officeart/2008/layout/HexagonCluster"/>
    <dgm:cxn modelId="{48611A92-3E14-F64F-BA2A-85D26CE32A16}" type="presParOf" srcId="{06128375-F62D-2D46-996C-B9A89632DDC3}" destId="{93A5DEC0-DAB2-864E-A4D1-176533C03547}" srcOrd="2" destOrd="0" presId="urn:microsoft.com/office/officeart/2008/layout/HexagonCluster"/>
    <dgm:cxn modelId="{98277778-1F9A-EE41-B298-51245D66C603}" type="presParOf" srcId="{93A5DEC0-DAB2-864E-A4D1-176533C03547}" destId="{7BD6E66C-CD58-514B-86EC-B84B3A7DAA2E}" srcOrd="0" destOrd="0" presId="urn:microsoft.com/office/officeart/2008/layout/HexagonCluster"/>
    <dgm:cxn modelId="{73AEFD2C-B6D3-894A-B44D-7754233CED2A}" type="presParOf" srcId="{06128375-F62D-2D46-996C-B9A89632DDC3}" destId="{77BC8430-47DC-FE47-89C1-A85FC94D139B}" srcOrd="3" destOrd="0" presId="urn:microsoft.com/office/officeart/2008/layout/HexagonCluster"/>
    <dgm:cxn modelId="{34D79D92-0185-5740-8CC4-3D222FEA9BA5}" type="presParOf" srcId="{77BC8430-47DC-FE47-89C1-A85FC94D139B}" destId="{0BAFA7AF-4FE0-E642-A86C-31E2606ABB18}" srcOrd="0" destOrd="0" presId="urn:microsoft.com/office/officeart/2008/layout/HexagonCluster"/>
    <dgm:cxn modelId="{07D86141-D93B-1041-8076-E73A7A037469}" type="presParOf" srcId="{06128375-F62D-2D46-996C-B9A89632DDC3}" destId="{D6682007-28FD-2847-9B12-603021D7B274}" srcOrd="4" destOrd="0" presId="urn:microsoft.com/office/officeart/2008/layout/HexagonCluster"/>
    <dgm:cxn modelId="{3A9FA80F-A3C8-814B-AFAB-5A37B628BE4B}" type="presParOf" srcId="{D6682007-28FD-2847-9B12-603021D7B274}" destId="{E570A59B-9D43-8643-B1D7-582D4FF4FB84}" srcOrd="0" destOrd="0" presId="urn:microsoft.com/office/officeart/2008/layout/HexagonCluster"/>
    <dgm:cxn modelId="{9204ADA9-55C5-AB48-9AFB-E81C0EB4BAE1}" type="presParOf" srcId="{06128375-F62D-2D46-996C-B9A89632DDC3}" destId="{428E0DCC-5A46-AB45-A257-7323F37867D7}" srcOrd="5" destOrd="0" presId="urn:microsoft.com/office/officeart/2008/layout/HexagonCluster"/>
    <dgm:cxn modelId="{9380426F-E49D-A144-948C-E4491F8E2945}" type="presParOf" srcId="{428E0DCC-5A46-AB45-A257-7323F37867D7}" destId="{7A111E2A-249B-1F43-9A97-4866A8004A74}" srcOrd="0" destOrd="0" presId="urn:microsoft.com/office/officeart/2008/layout/HexagonCluster"/>
    <dgm:cxn modelId="{C1F28F60-0FE9-0541-A595-4E27AC525679}" type="presParOf" srcId="{06128375-F62D-2D46-996C-B9A89632DDC3}" destId="{94E616A2-7C02-8D44-B230-ECB49D489A09}" srcOrd="6" destOrd="0" presId="urn:microsoft.com/office/officeart/2008/layout/HexagonCluster"/>
    <dgm:cxn modelId="{94F33406-D2DC-9E4D-BCEF-611A36B2DF35}" type="presParOf" srcId="{94E616A2-7C02-8D44-B230-ECB49D489A09}" destId="{DD85119B-DDC7-3C41-A3B9-D9B03766D515}" srcOrd="0" destOrd="0" presId="urn:microsoft.com/office/officeart/2008/layout/HexagonCluster"/>
    <dgm:cxn modelId="{72AFEDE1-3FF5-6943-8534-6D3BE559F268}" type="presParOf" srcId="{06128375-F62D-2D46-996C-B9A89632DDC3}" destId="{BECBBA8F-105F-4F42-A5D6-42FBDC5F4152}" srcOrd="7" destOrd="0" presId="urn:microsoft.com/office/officeart/2008/layout/HexagonCluster"/>
    <dgm:cxn modelId="{2FD4A3D1-DCEC-1342-835C-3F5D77EB5699}" type="presParOf" srcId="{BECBBA8F-105F-4F42-A5D6-42FBDC5F4152}" destId="{C8CCD811-8A18-454C-A19E-E67F16E1A484}" srcOrd="0" destOrd="0" presId="urn:microsoft.com/office/officeart/2008/layout/HexagonCluster"/>
    <dgm:cxn modelId="{4F2E2326-3951-4543-B189-8541B83FE3A7}" type="presParOf" srcId="{06128375-F62D-2D46-996C-B9A89632DDC3}" destId="{C9097F98-A777-F247-A277-BC3A475EA7C6}" srcOrd="8" destOrd="0" presId="urn:microsoft.com/office/officeart/2008/layout/HexagonCluster"/>
    <dgm:cxn modelId="{2047320A-6F2F-9C4B-96F8-94814C0555E2}" type="presParOf" srcId="{C9097F98-A777-F247-A277-BC3A475EA7C6}" destId="{84F2586A-F335-2F42-BA8C-9BA710147DCB}" srcOrd="0" destOrd="0" presId="urn:microsoft.com/office/officeart/2008/layout/HexagonCluster"/>
    <dgm:cxn modelId="{F41EC094-73E6-5A43-8E51-6D84F1A4F0A0}" type="presParOf" srcId="{06128375-F62D-2D46-996C-B9A89632DDC3}" destId="{78273849-772F-8541-962A-DDF892EB7FEC}" srcOrd="9" destOrd="0" presId="urn:microsoft.com/office/officeart/2008/layout/HexagonCluster"/>
    <dgm:cxn modelId="{9ABA0C36-E726-E040-9599-33743CA1FDB9}" type="presParOf" srcId="{78273849-772F-8541-962A-DDF892EB7FEC}" destId="{1B2A3FDF-ED19-1F45-8399-0BC240903990}" srcOrd="0" destOrd="0" presId="urn:microsoft.com/office/officeart/2008/layout/HexagonCluster"/>
    <dgm:cxn modelId="{80A15249-A9BA-8E45-83C7-172D6D68D8BB}" type="presParOf" srcId="{06128375-F62D-2D46-996C-B9A89632DDC3}" destId="{CAC35BB0-1D2D-D04D-AB14-BE45F7EE540C}" srcOrd="10" destOrd="0" presId="urn:microsoft.com/office/officeart/2008/layout/HexagonCluster"/>
    <dgm:cxn modelId="{4B158446-3342-C940-BEE7-4A1B5C1AB80D}" type="presParOf" srcId="{CAC35BB0-1D2D-D04D-AB14-BE45F7EE540C}" destId="{560DBE41-A1B8-FE4A-911D-6420BE424643}" srcOrd="0" destOrd="0" presId="urn:microsoft.com/office/officeart/2008/layout/HexagonCluster"/>
    <dgm:cxn modelId="{29A67A08-FA7F-5543-9B1C-BCBDECB14A30}" type="presParOf" srcId="{06128375-F62D-2D46-996C-B9A89632DDC3}" destId="{4A76DDC1-C52D-584F-A2DB-A860F08E3402}" srcOrd="11" destOrd="0" presId="urn:microsoft.com/office/officeart/2008/layout/HexagonCluster"/>
    <dgm:cxn modelId="{BCA68614-E846-554F-9FC0-E200826C110F}" type="presParOf" srcId="{4A76DDC1-C52D-584F-A2DB-A860F08E3402}" destId="{2BFA12B7-BC8F-8F4B-932E-5179482041C2}" srcOrd="0" destOrd="0" presId="urn:microsoft.com/office/officeart/2008/layout/HexagonCluster"/>
    <dgm:cxn modelId="{91A607BE-30AB-B442-9B88-B1CFC72EB5E2}" type="presParOf" srcId="{06128375-F62D-2D46-996C-B9A89632DDC3}" destId="{223EA06C-9FD7-8F4B-BD0D-FB684D6E5D22}" srcOrd="12" destOrd="0" presId="urn:microsoft.com/office/officeart/2008/layout/HexagonCluster"/>
    <dgm:cxn modelId="{3C65BE2A-075F-464C-B8A9-BE13E80388C5}" type="presParOf" srcId="{223EA06C-9FD7-8F4B-BD0D-FB684D6E5D22}" destId="{6EC3588F-CC9C-B24F-B5D4-3F3BC2959734}" srcOrd="0" destOrd="0" presId="urn:microsoft.com/office/officeart/2008/layout/HexagonCluster"/>
    <dgm:cxn modelId="{7F69FC41-908D-BC4F-AD61-DEE8A14C50A1}" type="presParOf" srcId="{06128375-F62D-2D46-996C-B9A89632DDC3}" destId="{246E75F4-98FE-7E47-8A1B-5C9581912102}" srcOrd="13" destOrd="0" presId="urn:microsoft.com/office/officeart/2008/layout/HexagonCluster"/>
    <dgm:cxn modelId="{2C9A34D7-4BE4-D04A-86D1-4EE32A8FADF8}" type="presParOf" srcId="{246E75F4-98FE-7E47-8A1B-5C9581912102}" destId="{249FBE2C-BD03-7242-AAA4-6EC844F46BF4}" srcOrd="0" destOrd="0" presId="urn:microsoft.com/office/officeart/2008/layout/HexagonCluster"/>
    <dgm:cxn modelId="{D7F164F6-2923-4E40-A85A-414ED462C279}" type="presParOf" srcId="{06128375-F62D-2D46-996C-B9A89632DDC3}" destId="{C9DEEFFD-43C3-7E42-B514-AFEBFCCF8C14}" srcOrd="14" destOrd="0" presId="urn:microsoft.com/office/officeart/2008/layout/HexagonCluster"/>
    <dgm:cxn modelId="{D214562A-BC6E-B446-9A5B-DFC5CE49FC6C}" type="presParOf" srcId="{C9DEEFFD-43C3-7E42-B514-AFEBFCCF8C14}" destId="{9BCC5C1D-8368-8A4C-BFBC-6229B91138E3}" srcOrd="0" destOrd="0" presId="urn:microsoft.com/office/officeart/2008/layout/HexagonCluster"/>
    <dgm:cxn modelId="{AD8842DF-AB02-9F41-9B91-972116B7DCC9}" type="presParOf" srcId="{06128375-F62D-2D46-996C-B9A89632DDC3}" destId="{4519C500-BD8D-F542-B992-25B838AE169B}" srcOrd="15" destOrd="0" presId="urn:microsoft.com/office/officeart/2008/layout/HexagonCluster"/>
    <dgm:cxn modelId="{C21F3074-9629-C24D-B465-DD701CA85BD2}" type="presParOf" srcId="{4519C500-BD8D-F542-B992-25B838AE169B}" destId="{4590DB86-C245-6747-B7AD-A7CA03030B28}" srcOrd="0" destOrd="0" presId="urn:microsoft.com/office/officeart/2008/layout/HexagonCluster"/>
    <dgm:cxn modelId="{70E00B5C-3E60-DB43-9D63-06AB33A0B91C}" type="presParOf" srcId="{06128375-F62D-2D46-996C-B9A89632DDC3}" destId="{CC6269E6-FA64-D948-86C0-40DB7C83259C}" srcOrd="16" destOrd="0" presId="urn:microsoft.com/office/officeart/2008/layout/HexagonCluster"/>
    <dgm:cxn modelId="{BF72FAF0-DD9E-4B4B-BECC-1A12F6DEA300}" type="presParOf" srcId="{CC6269E6-FA64-D948-86C0-40DB7C83259C}" destId="{6FEFE491-96AE-C540-8CE6-284CD16F65F3}" srcOrd="0" destOrd="0" presId="urn:microsoft.com/office/officeart/2008/layout/HexagonCluster"/>
    <dgm:cxn modelId="{E09A15DF-DCF5-7E48-AB7D-D8F0652D0329}" type="presParOf" srcId="{06128375-F62D-2D46-996C-B9A89632DDC3}" destId="{C7AD7372-4D85-8840-9E73-96EC829EBA52}" srcOrd="17" destOrd="0" presId="urn:microsoft.com/office/officeart/2008/layout/HexagonCluster"/>
    <dgm:cxn modelId="{10578D2C-FE08-494D-B468-E106148A1866}" type="presParOf" srcId="{C7AD7372-4D85-8840-9E73-96EC829EBA52}" destId="{C9165577-6150-8845-94A9-B8371D37D0F5}" srcOrd="0" destOrd="0" presId="urn:microsoft.com/office/officeart/2008/layout/HexagonCluster"/>
    <dgm:cxn modelId="{93743DEF-DEE3-A949-B4FE-4561BADD0418}" type="presParOf" srcId="{06128375-F62D-2D46-996C-B9A89632DDC3}" destId="{3BD2CDCA-3451-D349-BD49-3553E02ABD06}" srcOrd="18" destOrd="0" presId="urn:microsoft.com/office/officeart/2008/layout/HexagonCluster"/>
    <dgm:cxn modelId="{CF017284-EFB6-AB48-A6AE-5B33262ED21F}" type="presParOf" srcId="{3BD2CDCA-3451-D349-BD49-3553E02ABD06}" destId="{728E983A-858B-344C-9FF0-B223BB687521}" srcOrd="0" destOrd="0" presId="urn:microsoft.com/office/officeart/2008/layout/HexagonCluster"/>
    <dgm:cxn modelId="{F838851B-EE50-4D4F-9597-84B23AB9E6AD}" type="presParOf" srcId="{06128375-F62D-2D46-996C-B9A89632DDC3}" destId="{E275F250-93D5-4848-AAD5-85A0ADFE0A9E}" srcOrd="19" destOrd="0" presId="urn:microsoft.com/office/officeart/2008/layout/HexagonCluster"/>
    <dgm:cxn modelId="{93067129-391D-6F4B-9A6C-2B4F54F1D4F4}" type="presParOf" srcId="{E275F250-93D5-4848-AAD5-85A0ADFE0A9E}" destId="{1B4D3932-1753-8C40-8C8A-0FE51B104BE4}" srcOrd="0" destOrd="0" presId="urn:microsoft.com/office/officeart/2008/layout/HexagonCluster"/>
    <dgm:cxn modelId="{B9F116EE-22E4-6949-B367-B9588438F87B}" type="presParOf" srcId="{06128375-F62D-2D46-996C-B9A89632DDC3}" destId="{8E3F93E2-D52C-DD4F-8FCD-2214DCFC7283}" srcOrd="20" destOrd="0" presId="urn:microsoft.com/office/officeart/2008/layout/HexagonCluster"/>
    <dgm:cxn modelId="{8056FBC8-9609-6246-95AA-18E29C952FD2}" type="presParOf" srcId="{8E3F93E2-D52C-DD4F-8FCD-2214DCFC7283}" destId="{78B68424-4438-E940-A5AB-572EBCEAE0ED}" srcOrd="0" destOrd="0" presId="urn:microsoft.com/office/officeart/2008/layout/HexagonCluster"/>
    <dgm:cxn modelId="{952F83C9-D332-1A46-9779-2939ED33C159}" type="presParOf" srcId="{06128375-F62D-2D46-996C-B9A89632DDC3}" destId="{90592286-21E0-4E44-A7FE-834AD097ED05}" srcOrd="21" destOrd="0" presId="urn:microsoft.com/office/officeart/2008/layout/HexagonCluster"/>
    <dgm:cxn modelId="{479D4633-F395-F645-8F83-38D3B3723A26}" type="presParOf" srcId="{90592286-21E0-4E44-A7FE-834AD097ED05}" destId="{CCB54638-48D9-D443-8F10-B9FD6C3C3D0C}" srcOrd="0" destOrd="0" presId="urn:microsoft.com/office/officeart/2008/layout/HexagonCluster"/>
    <dgm:cxn modelId="{0E76E3EA-5BBC-A54E-962C-AEA96439D809}" type="presParOf" srcId="{06128375-F62D-2D46-996C-B9A89632DDC3}" destId="{B9358AF9-7A84-8A48-A9BB-0D8AE5085BE7}" srcOrd="22" destOrd="0" presId="urn:microsoft.com/office/officeart/2008/layout/HexagonCluster"/>
    <dgm:cxn modelId="{0E808902-95B6-2A43-A46C-2E46766F24C3}" type="presParOf" srcId="{B9358AF9-7A84-8A48-A9BB-0D8AE5085BE7}" destId="{AA17B22B-6B04-3047-98FC-D1A3400314C2}" srcOrd="0" destOrd="0" presId="urn:microsoft.com/office/officeart/2008/layout/HexagonCluster"/>
    <dgm:cxn modelId="{D9CCD553-4254-DD48-9E6E-F63811E15830}" type="presParOf" srcId="{06128375-F62D-2D46-996C-B9A89632DDC3}" destId="{9A6C37D3-596D-124F-9820-6B740AA71B82}" srcOrd="23" destOrd="0" presId="urn:microsoft.com/office/officeart/2008/layout/HexagonCluster"/>
    <dgm:cxn modelId="{B7C0619B-12D1-8444-B9D8-6CFF2E10D514}" type="presParOf" srcId="{9A6C37D3-596D-124F-9820-6B740AA71B82}" destId="{42096DC2-7804-4744-9F50-FF6C558AB202}" srcOrd="0" destOrd="0" presId="urn:microsoft.com/office/officeart/2008/layout/HexagonCluster"/>
    <dgm:cxn modelId="{AC9291E1-B84F-1D44-9874-E0F3C901523F}" type="presParOf" srcId="{06128375-F62D-2D46-996C-B9A89632DDC3}" destId="{6FF570A2-D84B-974E-B4E0-49FEDE5FDA9E}" srcOrd="24" destOrd="0" presId="urn:microsoft.com/office/officeart/2008/layout/HexagonCluster"/>
    <dgm:cxn modelId="{3132A95E-A5B1-964F-855B-61A48392C64A}" type="presParOf" srcId="{6FF570A2-D84B-974E-B4E0-49FEDE5FDA9E}" destId="{E795CF63-379C-B840-97EB-B179C9651944}" srcOrd="0" destOrd="0" presId="urn:microsoft.com/office/officeart/2008/layout/HexagonCluster"/>
    <dgm:cxn modelId="{120050B5-C5E2-3E44-B30E-0AD253E7691D}" type="presParOf" srcId="{06128375-F62D-2D46-996C-B9A89632DDC3}" destId="{140A7DA2-07B2-B140-B738-1F167B76A6BB}" srcOrd="25" destOrd="0" presId="urn:microsoft.com/office/officeart/2008/layout/HexagonCluster"/>
    <dgm:cxn modelId="{55FF6D65-CFFC-1549-BE7F-0BB6DC494EE5}" type="presParOf" srcId="{140A7DA2-07B2-B140-B738-1F167B76A6BB}" destId="{CAE8580F-8B99-B34F-8E98-DE5084D1A8B3}" srcOrd="0" destOrd="0" presId="urn:microsoft.com/office/officeart/2008/layout/HexagonCluster"/>
    <dgm:cxn modelId="{129296F9-1EB4-0A4F-84F7-B623326B0AE0}" type="presParOf" srcId="{06128375-F62D-2D46-996C-B9A89632DDC3}" destId="{DD6DA62E-7FF0-9A45-8D9D-0E96BDA9C719}" srcOrd="26" destOrd="0" presId="urn:microsoft.com/office/officeart/2008/layout/HexagonCluster"/>
    <dgm:cxn modelId="{FFFD98D5-CF12-334A-BEE4-05977F451564}" type="presParOf" srcId="{DD6DA62E-7FF0-9A45-8D9D-0E96BDA9C719}" destId="{BA13D54B-D1BA-3641-A739-3E5C8A6968A4}" srcOrd="0" destOrd="0" presId="urn:microsoft.com/office/officeart/2008/layout/HexagonCluster"/>
    <dgm:cxn modelId="{4A2415F7-B932-894D-9D3F-2D4C7FA1BE13}" type="presParOf" srcId="{06128375-F62D-2D46-996C-B9A89632DDC3}" destId="{2BF63212-F3CB-134F-A149-9664C4218160}" srcOrd="27" destOrd="0" presId="urn:microsoft.com/office/officeart/2008/layout/HexagonCluster"/>
    <dgm:cxn modelId="{18C84961-5F47-C94D-889F-DC798D60EFFE}" type="presParOf" srcId="{2BF63212-F3CB-134F-A149-9664C4218160}" destId="{021ECF66-6D11-1C4A-B924-4E8A0ADB75D6}" srcOrd="0" destOrd="0" presId="urn:microsoft.com/office/officeart/2008/layout/HexagonCluster"/>
    <dgm:cxn modelId="{FB112FDF-94F8-1E46-9510-110A4921E1EA}" type="presParOf" srcId="{06128375-F62D-2D46-996C-B9A89632DDC3}" destId="{8C97EE68-925D-464A-85B4-2A3A7BDF6CAF}" srcOrd="28" destOrd="0" presId="urn:microsoft.com/office/officeart/2008/layout/HexagonCluster"/>
    <dgm:cxn modelId="{E766059C-9635-5141-9C60-7A927A58CD3E}" type="presParOf" srcId="{8C97EE68-925D-464A-85B4-2A3A7BDF6CAF}" destId="{6A0DE826-4B3D-1442-948D-AE53486779FD}" srcOrd="0" destOrd="0" presId="urn:microsoft.com/office/officeart/2008/layout/HexagonCluster"/>
    <dgm:cxn modelId="{7BDBAF05-5079-7A45-9A8C-DB50F0E3F58C}" type="presParOf" srcId="{06128375-F62D-2D46-996C-B9A89632DDC3}" destId="{F54F82C1-DEBB-604F-9CB6-188398A57D64}" srcOrd="29" destOrd="0" presId="urn:microsoft.com/office/officeart/2008/layout/HexagonCluster"/>
    <dgm:cxn modelId="{8B6D81B6-EBBE-0846-B65B-709C34DF874B}" type="presParOf" srcId="{F54F82C1-DEBB-604F-9CB6-188398A57D64}" destId="{7DD88CE3-93C2-9544-A3D0-D307CFC10AE5}" srcOrd="0" destOrd="0" presId="urn:microsoft.com/office/officeart/2008/layout/HexagonCluster"/>
    <dgm:cxn modelId="{607E635F-6E5B-854A-AB5C-0B13704533E9}" type="presParOf" srcId="{06128375-F62D-2D46-996C-B9A89632DDC3}" destId="{467C584A-C118-054A-A088-AF8318AFC917}" srcOrd="30" destOrd="0" presId="urn:microsoft.com/office/officeart/2008/layout/HexagonCluster"/>
    <dgm:cxn modelId="{431770CA-B7B0-A340-9F62-AF0BDADC6603}" type="presParOf" srcId="{467C584A-C118-054A-A088-AF8318AFC917}" destId="{9283C01D-D5D1-9947-B3A5-2927FD72E72A}" srcOrd="0" destOrd="0" presId="urn:microsoft.com/office/officeart/2008/layout/HexagonCluster"/>
    <dgm:cxn modelId="{02849ACC-CD03-3048-8AC5-9A10FA2B0F07}" type="presParOf" srcId="{06128375-F62D-2D46-996C-B9A89632DDC3}" destId="{E4230418-1020-0946-9FFC-5539119960BC}" srcOrd="31" destOrd="0" presId="urn:microsoft.com/office/officeart/2008/layout/HexagonCluster"/>
    <dgm:cxn modelId="{CE99C594-1B03-4744-85A0-BAC8ABC8E989}" type="presParOf" srcId="{E4230418-1020-0946-9FFC-5539119960BC}" destId="{448D211E-2632-5B44-B153-31AC72FFF493}" srcOrd="0" destOrd="0" presId="urn:microsoft.com/office/officeart/2008/layout/HexagonCluster"/>
    <dgm:cxn modelId="{32900E00-DBD5-7F43-B6F6-CEEABA15DB19}" type="presParOf" srcId="{06128375-F62D-2D46-996C-B9A89632DDC3}" destId="{578D78AC-0197-E742-B235-1399022D3730}" srcOrd="32" destOrd="0" presId="urn:microsoft.com/office/officeart/2008/layout/HexagonCluster"/>
    <dgm:cxn modelId="{492D5A8F-A690-E14A-9673-FFFBBE43618D}" type="presParOf" srcId="{578D78AC-0197-E742-B235-1399022D3730}" destId="{E791F87A-DE9A-7C4E-B73E-6F3D4212E602}" srcOrd="0" destOrd="0" presId="urn:microsoft.com/office/officeart/2008/layout/HexagonCluster"/>
    <dgm:cxn modelId="{A5777863-DA70-504F-940C-54174E7E966F}" type="presParOf" srcId="{06128375-F62D-2D46-996C-B9A89632DDC3}" destId="{CCA1E6BD-99A8-F947-8E24-68026AF2FA59}" srcOrd="33" destOrd="0" presId="urn:microsoft.com/office/officeart/2008/layout/HexagonCluster"/>
    <dgm:cxn modelId="{52033B91-0C1A-D042-9098-E48F813FEA7F}" type="presParOf" srcId="{CCA1E6BD-99A8-F947-8E24-68026AF2FA59}" destId="{FD2EFF41-459A-9548-97AC-6BFCE8DC0C70}" srcOrd="0" destOrd="0" presId="urn:microsoft.com/office/officeart/2008/layout/HexagonCluster"/>
    <dgm:cxn modelId="{BE4CC254-53B8-A84B-AB2F-B4701E08A823}" type="presParOf" srcId="{06128375-F62D-2D46-996C-B9A89632DDC3}" destId="{4B190989-FFE4-674D-9668-7BCFD4484986}" srcOrd="34" destOrd="0" presId="urn:microsoft.com/office/officeart/2008/layout/HexagonCluster"/>
    <dgm:cxn modelId="{E1C001F9-5116-7D4D-B17B-21A02D5A88BD}" type="presParOf" srcId="{4B190989-FFE4-674D-9668-7BCFD4484986}" destId="{B1AD76CA-8B5E-0442-84E9-B53D2B1320EF}" srcOrd="0" destOrd="0" presId="urn:microsoft.com/office/officeart/2008/layout/HexagonCluster"/>
    <dgm:cxn modelId="{E61CA57E-A6E0-DD4B-9A99-F66B969B9C02}" type="presParOf" srcId="{06128375-F62D-2D46-996C-B9A89632DDC3}" destId="{478F6109-2EDC-6A41-93A8-8538FEE60E5D}" srcOrd="35" destOrd="0" presId="urn:microsoft.com/office/officeart/2008/layout/HexagonCluster"/>
    <dgm:cxn modelId="{0736557B-41F1-A54A-87DC-101115AE1D94}" type="presParOf" srcId="{478F6109-2EDC-6A41-93A8-8538FEE60E5D}" destId="{55854A50-4EA2-F94D-9D6E-A62DA502781D}" srcOrd="0" destOrd="0" presId="urn:microsoft.com/office/officeart/2008/layout/HexagonCluster"/>
    <dgm:cxn modelId="{7E6D56C2-F88C-1247-9940-7690B267F04B}" type="presParOf" srcId="{06128375-F62D-2D46-996C-B9A89632DDC3}" destId="{18F03507-A4DA-434E-A180-3637B34E5144}" srcOrd="36" destOrd="0" presId="urn:microsoft.com/office/officeart/2008/layout/HexagonCluster"/>
    <dgm:cxn modelId="{F912DB93-EF5D-FB44-A098-9B6412FD9F6A}" type="presParOf" srcId="{18F03507-A4DA-434E-A180-3637B34E5144}" destId="{3E3C834B-76C2-7C47-8F95-DF3186F63947}" srcOrd="0" destOrd="0" presId="urn:microsoft.com/office/officeart/2008/layout/HexagonCluster"/>
    <dgm:cxn modelId="{4242E0F2-CDA1-6A4C-8FBA-A27BC4F34BCB}" type="presParOf" srcId="{06128375-F62D-2D46-996C-B9A89632DDC3}" destId="{6F193E21-AD69-764F-82C9-6ABCEE36B28E}" srcOrd="37" destOrd="0" presId="urn:microsoft.com/office/officeart/2008/layout/HexagonCluster"/>
    <dgm:cxn modelId="{5C7C42F6-8092-B442-B3EA-0243DAC90B63}" type="presParOf" srcId="{6F193E21-AD69-764F-82C9-6ABCEE36B28E}" destId="{5826230A-F77C-4340-A35C-BC1F31FCEAF5}" srcOrd="0" destOrd="0" presId="urn:microsoft.com/office/officeart/2008/layout/HexagonCluster"/>
    <dgm:cxn modelId="{BC248330-BD45-C94A-8DCE-FD11FD9C9929}" type="presParOf" srcId="{06128375-F62D-2D46-996C-B9A89632DDC3}" destId="{50480E19-1DC4-F24D-9D83-915D422DE6ED}" srcOrd="38" destOrd="0" presId="urn:microsoft.com/office/officeart/2008/layout/HexagonCluster"/>
    <dgm:cxn modelId="{412192DE-1BF5-7E43-9D50-6FE48BBA84F2}" type="presParOf" srcId="{50480E19-1DC4-F24D-9D83-915D422DE6ED}" destId="{63312E5C-1596-2344-8949-34F198B6BE66}" srcOrd="0" destOrd="0" presId="urn:microsoft.com/office/officeart/2008/layout/HexagonCluster"/>
    <dgm:cxn modelId="{6A49288D-1FC9-414F-BB38-1DF7F2EA5FDE}" type="presParOf" srcId="{06128375-F62D-2D46-996C-B9A89632DDC3}" destId="{7CEC3EC6-AFD1-B74A-9F3F-FA0F350B558F}" srcOrd="39" destOrd="0" presId="urn:microsoft.com/office/officeart/2008/layout/HexagonCluster"/>
    <dgm:cxn modelId="{8E058D90-8050-1245-A6F8-177B1B375AF9}" type="presParOf" srcId="{7CEC3EC6-AFD1-B74A-9F3F-FA0F350B558F}" destId="{C7766161-FC40-0648-B5AB-A6511E395AD0}" srcOrd="0" destOrd="0" presId="urn:microsoft.com/office/officeart/2008/layout/HexagonCluster"/>
    <dgm:cxn modelId="{B821C47E-57DA-744A-945E-7CC6079F5BE3}" type="presParOf" srcId="{06128375-F62D-2D46-996C-B9A89632DDC3}" destId="{8B483787-EA7B-6F42-978D-DD148AB05AE9}" srcOrd="40" destOrd="0" presId="urn:microsoft.com/office/officeart/2008/layout/HexagonCluster"/>
    <dgm:cxn modelId="{1559BDA4-73DD-724C-94D9-FD3FAF56535C}" type="presParOf" srcId="{8B483787-EA7B-6F42-978D-DD148AB05AE9}" destId="{0A847B34-1307-D54D-BB21-5EDC5D8FC3A1}" srcOrd="0" destOrd="0" presId="urn:microsoft.com/office/officeart/2008/layout/HexagonCluster"/>
    <dgm:cxn modelId="{6ED716E5-863E-6148-A9F1-1FD408478571}" type="presParOf" srcId="{06128375-F62D-2D46-996C-B9A89632DDC3}" destId="{7217029E-2C15-6844-81EA-9E2849205753}" srcOrd="41" destOrd="0" presId="urn:microsoft.com/office/officeart/2008/layout/HexagonCluster"/>
    <dgm:cxn modelId="{3368D800-2A1A-7F4B-9F4C-804DB2304D10}" type="presParOf" srcId="{7217029E-2C15-6844-81EA-9E2849205753}" destId="{B9CA661A-B9EF-2D40-8BDB-CA4186FA03BC}" srcOrd="0" destOrd="0" presId="urn:microsoft.com/office/officeart/2008/layout/HexagonCluster"/>
    <dgm:cxn modelId="{3818AF9F-A60C-9B4B-A239-8FD839630C83}" type="presParOf" srcId="{06128375-F62D-2D46-996C-B9A89632DDC3}" destId="{24BD85AB-F3CC-B84E-912C-6E21DBA83964}" srcOrd="42" destOrd="0" presId="urn:microsoft.com/office/officeart/2008/layout/HexagonCluster"/>
    <dgm:cxn modelId="{569B3CF9-B326-C14C-A378-8A37FD349F13}" type="presParOf" srcId="{24BD85AB-F3CC-B84E-912C-6E21DBA83964}" destId="{B7FE7831-7E0D-6240-8E04-5323DCE3FE20}" srcOrd="0" destOrd="0" presId="urn:microsoft.com/office/officeart/2008/layout/HexagonCluster"/>
    <dgm:cxn modelId="{D21A13AF-083A-D540-A7DB-F3D975423781}" type="presParOf" srcId="{06128375-F62D-2D46-996C-B9A89632DDC3}" destId="{B14421B8-CDF2-2944-84B6-D6B0216A39CA}" srcOrd="43" destOrd="0" presId="urn:microsoft.com/office/officeart/2008/layout/HexagonCluster"/>
    <dgm:cxn modelId="{20505CE7-F2D7-5E45-A867-211882C12DF0}" type="presParOf" srcId="{B14421B8-CDF2-2944-84B6-D6B0216A39CA}" destId="{53A83B12-B818-9847-BCCD-7741FF9A4DD6}" srcOrd="0" destOrd="0" presId="urn:microsoft.com/office/officeart/2008/layout/HexagonCluster"/>
    <dgm:cxn modelId="{AE231922-6D0F-4C70-933B-11357D880982}" type="presParOf" srcId="{06128375-F62D-2D46-996C-B9A89632DDC3}" destId="{6E4E3031-89F9-4036-A865-78A233A91450}" srcOrd="44" destOrd="0" presId="urn:microsoft.com/office/officeart/2008/layout/HexagonCluster"/>
    <dgm:cxn modelId="{165B7A20-DFDB-4650-B202-8E9A5C082513}" type="presParOf" srcId="{6E4E3031-89F9-4036-A865-78A233A91450}" destId="{BFFED2FA-39C3-4A90-A875-128DEF30AF08}" srcOrd="0" destOrd="0" presId="urn:microsoft.com/office/officeart/2008/layout/HexagonCluster"/>
    <dgm:cxn modelId="{C64A0EF7-1FB7-4740-AC9D-FE4BCDCB0D61}" type="presParOf" srcId="{06128375-F62D-2D46-996C-B9A89632DDC3}" destId="{306FB784-D5EB-4779-BED3-C18B580DB195}" srcOrd="45" destOrd="0" presId="urn:microsoft.com/office/officeart/2008/layout/HexagonCluster"/>
    <dgm:cxn modelId="{9324F9AE-4BDC-4575-8AA9-06879B34BF94}" type="presParOf" srcId="{306FB784-D5EB-4779-BED3-C18B580DB195}" destId="{63265AC9-07BC-44BF-B9B2-04D199AA9AC6}" srcOrd="0" destOrd="0" presId="urn:microsoft.com/office/officeart/2008/layout/HexagonCluster"/>
    <dgm:cxn modelId="{1B6BC9A1-39CB-460C-A285-075FC400649A}" type="presParOf" srcId="{06128375-F62D-2D46-996C-B9A89632DDC3}" destId="{817AC99C-4930-42C3-9B0B-939F33EBEDD8}" srcOrd="46" destOrd="0" presId="urn:microsoft.com/office/officeart/2008/layout/HexagonCluster"/>
    <dgm:cxn modelId="{CF41B354-135F-4B67-8E45-79959665D8A9}" type="presParOf" srcId="{817AC99C-4930-42C3-9B0B-939F33EBEDD8}" destId="{4B7EF819-6609-4BC3-A586-A83AB855FF90}" srcOrd="0" destOrd="0" presId="urn:microsoft.com/office/officeart/2008/layout/HexagonCluster"/>
    <dgm:cxn modelId="{B1F0E271-D348-4997-8DB3-663A9FDC7D0D}" type="presParOf" srcId="{06128375-F62D-2D46-996C-B9A89632DDC3}" destId="{6BCB0D26-CCB8-4E37-8921-FD49B89C32D8}" srcOrd="47" destOrd="0" presId="urn:microsoft.com/office/officeart/2008/layout/HexagonCluster"/>
    <dgm:cxn modelId="{9BC0BDF8-EECE-44B2-B056-BB895DA33D6B}" type="presParOf" srcId="{6BCB0D26-CCB8-4E37-8921-FD49B89C32D8}" destId="{4BE8C8B9-13CD-4E4F-A366-3EF81AB65253}" srcOrd="0" destOrd="0" presId="urn:microsoft.com/office/officeart/2008/layout/Hexagon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2C7DB0D-0E83-4E96-B6F4-B4BB927025E1}" type="doc">
      <dgm:prSet loTypeId="urn:microsoft.com/office/officeart/2016/7/layout/BasicLinearProcessNumbered" loCatId="process" qsTypeId="urn:microsoft.com/office/officeart/2005/8/quickstyle/simple1" qsCatId="simple" csTypeId="urn:microsoft.com/office/officeart/2005/8/colors/colorful5" csCatId="colorful" phldr="1"/>
      <dgm:spPr/>
      <dgm:t>
        <a:bodyPr/>
        <a:lstStyle/>
        <a:p>
          <a:endParaRPr lang="en-US"/>
        </a:p>
      </dgm:t>
    </dgm:pt>
    <dgm:pt modelId="{86A988D0-52B8-4A3D-BEB9-B958EAED18FF}">
      <dgm:prSet/>
      <dgm:spPr>
        <a:solidFill>
          <a:schemeClr val="bg1">
            <a:alpha val="90000"/>
          </a:schemeClr>
        </a:solidFill>
        <a:ln>
          <a:solidFill>
            <a:schemeClr val="bg1">
              <a:alpha val="90000"/>
            </a:schemeClr>
          </a:solidFill>
        </a:ln>
      </dgm:spPr>
      <dgm:t>
        <a:bodyPr/>
        <a:lstStyle/>
        <a:p>
          <a:endParaRPr lang="en-US" dirty="0"/>
        </a:p>
      </dgm:t>
    </dgm:pt>
    <dgm:pt modelId="{16E3A773-6558-4BA3-A2AD-9731F763ED39}" type="parTrans" cxnId="{E5FB5256-FA13-43B5-90F9-943844BA4529}">
      <dgm:prSet/>
      <dgm:spPr/>
      <dgm:t>
        <a:bodyPr/>
        <a:lstStyle/>
        <a:p>
          <a:endParaRPr lang="en-US"/>
        </a:p>
      </dgm:t>
    </dgm:pt>
    <dgm:pt modelId="{60B8DCFD-6BBA-47E4-BB94-51ADEF22DC6F}" type="sibTrans" cxnId="{E5FB5256-FA13-43B5-90F9-943844BA4529}">
      <dgm:prSet phldrT="2" phldr="0"/>
      <dgm:spPr>
        <a:solidFill>
          <a:schemeClr val="bg1"/>
        </a:solidFill>
        <a:ln>
          <a:solidFill>
            <a:schemeClr val="bg1"/>
          </a:solidFill>
        </a:ln>
      </dgm:spPr>
      <dgm:t>
        <a:bodyPr/>
        <a:lstStyle/>
        <a:p>
          <a:r>
            <a:rPr lang="en-US"/>
            <a:t>2</a:t>
          </a:r>
        </a:p>
      </dgm:t>
    </dgm:pt>
    <dgm:pt modelId="{84E3BA04-ACE9-407F-B350-522D6C504CB2}">
      <dgm:prSet/>
      <dgm:spPr/>
      <dgm:t>
        <a:bodyPr/>
        <a:lstStyle/>
        <a:p>
          <a:r>
            <a:rPr lang="en-US" dirty="0"/>
            <a:t>Discover strategies to move to more equity-centered </a:t>
          </a:r>
          <a:r>
            <a:rPr lang="en-US" b="1" dirty="0"/>
            <a:t>membership, leadership, programs &amp; advocacy </a:t>
          </a:r>
          <a:endParaRPr lang="en-US" dirty="0"/>
        </a:p>
      </dgm:t>
    </dgm:pt>
    <dgm:pt modelId="{AE59A0BF-72CC-4EEA-B9CB-C24FACCA96AC}" type="parTrans" cxnId="{A71717CE-E852-4E40-9EB1-307AA9BC5A8A}">
      <dgm:prSet/>
      <dgm:spPr/>
      <dgm:t>
        <a:bodyPr/>
        <a:lstStyle/>
        <a:p>
          <a:endParaRPr lang="en-US"/>
        </a:p>
      </dgm:t>
    </dgm:pt>
    <dgm:pt modelId="{C8C95943-2508-4231-9899-7BA4D117A43C}" type="sibTrans" cxnId="{A71717CE-E852-4E40-9EB1-307AA9BC5A8A}">
      <dgm:prSet phldrT="3" phldr="0"/>
      <dgm:spPr/>
      <dgm:t>
        <a:bodyPr/>
        <a:lstStyle/>
        <a:p>
          <a:r>
            <a:rPr lang="en-US"/>
            <a:t>3</a:t>
          </a:r>
        </a:p>
      </dgm:t>
    </dgm:pt>
    <dgm:pt modelId="{3A7C5872-01A7-4ED7-A0D4-29E13CC0F7D3}">
      <dgm:prSet/>
      <dgm:spPr>
        <a:solidFill>
          <a:schemeClr val="bg1">
            <a:alpha val="90000"/>
          </a:schemeClr>
        </a:solidFill>
        <a:ln>
          <a:solidFill>
            <a:schemeClr val="bg1">
              <a:alpha val="90000"/>
            </a:schemeClr>
          </a:solidFill>
        </a:ln>
      </dgm:spPr>
      <dgm:t>
        <a:bodyPr/>
        <a:lstStyle/>
        <a:p>
          <a:r>
            <a:rPr lang="en-US" dirty="0">
              <a:solidFill>
                <a:schemeClr val="bg1"/>
              </a:solidFill>
            </a:rPr>
            <a:t>Define concepts of diversity, inclusion, and equity; apply to your local PTA</a:t>
          </a:r>
        </a:p>
      </dgm:t>
    </dgm:pt>
    <dgm:pt modelId="{81775B0A-8D23-4949-B91A-A521CD0A7F83}" type="sibTrans" cxnId="{13F76402-D5E0-40D9-B259-CBBB91A898B4}">
      <dgm:prSet phldrT="1" phldr="0"/>
      <dgm:spPr>
        <a:solidFill>
          <a:schemeClr val="bg1"/>
        </a:solidFill>
        <a:ln>
          <a:solidFill>
            <a:schemeClr val="bg1"/>
          </a:solidFill>
        </a:ln>
      </dgm:spPr>
      <dgm:t>
        <a:bodyPr/>
        <a:lstStyle/>
        <a:p>
          <a:r>
            <a:rPr lang="en-US"/>
            <a:t>1</a:t>
          </a:r>
          <a:endParaRPr lang="en-US" dirty="0"/>
        </a:p>
      </dgm:t>
    </dgm:pt>
    <dgm:pt modelId="{A5497740-EC99-40E4-99E6-ABE2D775FDFE}" type="parTrans" cxnId="{13F76402-D5E0-40D9-B259-CBBB91A898B4}">
      <dgm:prSet/>
      <dgm:spPr/>
      <dgm:t>
        <a:bodyPr/>
        <a:lstStyle/>
        <a:p>
          <a:endParaRPr lang="en-US"/>
        </a:p>
      </dgm:t>
    </dgm:pt>
    <dgm:pt modelId="{81473DE6-BCF8-4BE1-9E77-BD93A1B2DBA3}" type="pres">
      <dgm:prSet presAssocID="{02C7DB0D-0E83-4E96-B6F4-B4BB927025E1}" presName="Name0" presStyleCnt="0">
        <dgm:presLayoutVars>
          <dgm:animLvl val="lvl"/>
          <dgm:resizeHandles val="exact"/>
        </dgm:presLayoutVars>
      </dgm:prSet>
      <dgm:spPr/>
    </dgm:pt>
    <dgm:pt modelId="{846499DC-A4A5-463C-9BC7-E221D8C8009F}" type="pres">
      <dgm:prSet presAssocID="{3A7C5872-01A7-4ED7-A0D4-29E13CC0F7D3}" presName="compositeNode" presStyleCnt="0">
        <dgm:presLayoutVars>
          <dgm:bulletEnabled val="1"/>
        </dgm:presLayoutVars>
      </dgm:prSet>
      <dgm:spPr/>
    </dgm:pt>
    <dgm:pt modelId="{B7077A62-451B-4639-B331-A7EFED835F15}" type="pres">
      <dgm:prSet presAssocID="{3A7C5872-01A7-4ED7-A0D4-29E13CC0F7D3}" presName="bgRect" presStyleLbl="bgAccFollowNode1" presStyleIdx="0" presStyleCnt="3"/>
      <dgm:spPr/>
    </dgm:pt>
    <dgm:pt modelId="{3A9C9D28-4A7D-460D-830E-279E26E76194}" type="pres">
      <dgm:prSet presAssocID="{81775B0A-8D23-4949-B91A-A521CD0A7F83}" presName="sibTransNodeCircle" presStyleLbl="alignNode1" presStyleIdx="0" presStyleCnt="6">
        <dgm:presLayoutVars>
          <dgm:chMax val="0"/>
          <dgm:bulletEnabled/>
        </dgm:presLayoutVars>
      </dgm:prSet>
      <dgm:spPr/>
    </dgm:pt>
    <dgm:pt modelId="{4FA6266F-308D-43C3-AA29-E4EED763AF13}" type="pres">
      <dgm:prSet presAssocID="{3A7C5872-01A7-4ED7-A0D4-29E13CC0F7D3}" presName="bottomLine" presStyleLbl="alignNode1" presStyleIdx="1" presStyleCnt="6">
        <dgm:presLayoutVars/>
      </dgm:prSet>
      <dgm:spPr/>
    </dgm:pt>
    <dgm:pt modelId="{4784D917-E396-42BF-9841-0F78BD4E11B1}" type="pres">
      <dgm:prSet presAssocID="{3A7C5872-01A7-4ED7-A0D4-29E13CC0F7D3}" presName="nodeText" presStyleLbl="bgAccFollowNode1" presStyleIdx="0" presStyleCnt="3">
        <dgm:presLayoutVars>
          <dgm:bulletEnabled val="1"/>
        </dgm:presLayoutVars>
      </dgm:prSet>
      <dgm:spPr/>
    </dgm:pt>
    <dgm:pt modelId="{3BFF047C-6E31-4903-A314-5189BBC23AD0}" type="pres">
      <dgm:prSet presAssocID="{81775B0A-8D23-4949-B91A-A521CD0A7F83}" presName="sibTrans" presStyleCnt="0"/>
      <dgm:spPr/>
    </dgm:pt>
    <dgm:pt modelId="{4FA15404-4717-42BE-94E5-36FCD53251CA}" type="pres">
      <dgm:prSet presAssocID="{86A988D0-52B8-4A3D-BEB9-B958EAED18FF}" presName="compositeNode" presStyleCnt="0">
        <dgm:presLayoutVars>
          <dgm:bulletEnabled val="1"/>
        </dgm:presLayoutVars>
      </dgm:prSet>
      <dgm:spPr/>
    </dgm:pt>
    <dgm:pt modelId="{5F3F942A-AC18-4BA2-893B-2E9DF7371C59}" type="pres">
      <dgm:prSet presAssocID="{86A988D0-52B8-4A3D-BEB9-B958EAED18FF}" presName="bgRect" presStyleLbl="bgAccFollowNode1" presStyleIdx="1" presStyleCnt="3"/>
      <dgm:spPr/>
    </dgm:pt>
    <dgm:pt modelId="{FB75D8E8-9C58-4BB3-B8EF-A10328AA3699}" type="pres">
      <dgm:prSet presAssocID="{60B8DCFD-6BBA-47E4-BB94-51ADEF22DC6F}" presName="sibTransNodeCircle" presStyleLbl="alignNode1" presStyleIdx="2" presStyleCnt="6">
        <dgm:presLayoutVars>
          <dgm:chMax val="0"/>
          <dgm:bulletEnabled/>
        </dgm:presLayoutVars>
      </dgm:prSet>
      <dgm:spPr/>
    </dgm:pt>
    <dgm:pt modelId="{84F62A11-FEF7-4A55-874E-8C8652A07425}" type="pres">
      <dgm:prSet presAssocID="{86A988D0-52B8-4A3D-BEB9-B958EAED18FF}" presName="bottomLine" presStyleLbl="alignNode1" presStyleIdx="3" presStyleCnt="6">
        <dgm:presLayoutVars/>
      </dgm:prSet>
      <dgm:spPr/>
    </dgm:pt>
    <dgm:pt modelId="{B8D443C9-CDAC-43FA-8A71-9C40F1D531A9}" type="pres">
      <dgm:prSet presAssocID="{86A988D0-52B8-4A3D-BEB9-B958EAED18FF}" presName="nodeText" presStyleLbl="bgAccFollowNode1" presStyleIdx="1" presStyleCnt="3">
        <dgm:presLayoutVars>
          <dgm:bulletEnabled val="1"/>
        </dgm:presLayoutVars>
      </dgm:prSet>
      <dgm:spPr/>
    </dgm:pt>
    <dgm:pt modelId="{1B2399D2-D3A4-4C48-96EB-4C03EE42AE25}" type="pres">
      <dgm:prSet presAssocID="{60B8DCFD-6BBA-47E4-BB94-51ADEF22DC6F}" presName="sibTrans" presStyleCnt="0"/>
      <dgm:spPr/>
    </dgm:pt>
    <dgm:pt modelId="{A5EA2A7B-89A6-47BD-BB51-D4074DCF0DAC}" type="pres">
      <dgm:prSet presAssocID="{84E3BA04-ACE9-407F-B350-522D6C504CB2}" presName="compositeNode" presStyleCnt="0">
        <dgm:presLayoutVars>
          <dgm:bulletEnabled val="1"/>
        </dgm:presLayoutVars>
      </dgm:prSet>
      <dgm:spPr/>
    </dgm:pt>
    <dgm:pt modelId="{3004E0A6-27BE-430F-80BB-34DA3F30FA42}" type="pres">
      <dgm:prSet presAssocID="{84E3BA04-ACE9-407F-B350-522D6C504CB2}" presName="bgRect" presStyleLbl="bgAccFollowNode1" presStyleIdx="2" presStyleCnt="3"/>
      <dgm:spPr/>
    </dgm:pt>
    <dgm:pt modelId="{DEB4F01B-4984-4EC2-B5D6-6A04C2147E6B}" type="pres">
      <dgm:prSet presAssocID="{C8C95943-2508-4231-9899-7BA4D117A43C}" presName="sibTransNodeCircle" presStyleLbl="alignNode1" presStyleIdx="4" presStyleCnt="6">
        <dgm:presLayoutVars>
          <dgm:chMax val="0"/>
          <dgm:bulletEnabled/>
        </dgm:presLayoutVars>
      </dgm:prSet>
      <dgm:spPr/>
    </dgm:pt>
    <dgm:pt modelId="{6097AD8A-EA1C-4532-9690-FC5A231B9026}" type="pres">
      <dgm:prSet presAssocID="{84E3BA04-ACE9-407F-B350-522D6C504CB2}" presName="bottomLine" presStyleLbl="alignNode1" presStyleIdx="5" presStyleCnt="6">
        <dgm:presLayoutVars/>
      </dgm:prSet>
      <dgm:spPr/>
    </dgm:pt>
    <dgm:pt modelId="{A17B0798-7EE2-4AC1-B98F-ABF35DC46CD1}" type="pres">
      <dgm:prSet presAssocID="{84E3BA04-ACE9-407F-B350-522D6C504CB2}" presName="nodeText" presStyleLbl="bgAccFollowNode1" presStyleIdx="2" presStyleCnt="3">
        <dgm:presLayoutVars>
          <dgm:bulletEnabled val="1"/>
        </dgm:presLayoutVars>
      </dgm:prSet>
      <dgm:spPr/>
    </dgm:pt>
  </dgm:ptLst>
  <dgm:cxnLst>
    <dgm:cxn modelId="{D701DE01-1C61-4B65-8B50-9D7E31CDE59A}" type="presOf" srcId="{C8C95943-2508-4231-9899-7BA4D117A43C}" destId="{DEB4F01B-4984-4EC2-B5D6-6A04C2147E6B}" srcOrd="0" destOrd="0" presId="urn:microsoft.com/office/officeart/2016/7/layout/BasicLinearProcessNumbered"/>
    <dgm:cxn modelId="{13F76402-D5E0-40D9-B259-CBBB91A898B4}" srcId="{02C7DB0D-0E83-4E96-B6F4-B4BB927025E1}" destId="{3A7C5872-01A7-4ED7-A0D4-29E13CC0F7D3}" srcOrd="0" destOrd="0" parTransId="{A5497740-EC99-40E4-99E6-ABE2D775FDFE}" sibTransId="{81775B0A-8D23-4949-B91A-A521CD0A7F83}"/>
    <dgm:cxn modelId="{EFB17E07-E379-4CFE-9817-1FA05A641783}" type="presOf" srcId="{3A7C5872-01A7-4ED7-A0D4-29E13CC0F7D3}" destId="{B7077A62-451B-4639-B331-A7EFED835F15}" srcOrd="0" destOrd="0" presId="urn:microsoft.com/office/officeart/2016/7/layout/BasicLinearProcessNumbered"/>
    <dgm:cxn modelId="{C39E6D29-467F-434B-84D3-28D8C1915387}" type="presOf" srcId="{81775B0A-8D23-4949-B91A-A521CD0A7F83}" destId="{3A9C9D28-4A7D-460D-830E-279E26E76194}" srcOrd="0" destOrd="0" presId="urn:microsoft.com/office/officeart/2016/7/layout/BasicLinearProcessNumbered"/>
    <dgm:cxn modelId="{4E6F2530-D4DE-46EC-97C6-481812A175E7}" type="presOf" srcId="{02C7DB0D-0E83-4E96-B6F4-B4BB927025E1}" destId="{81473DE6-BCF8-4BE1-9E77-BD93A1B2DBA3}" srcOrd="0" destOrd="0" presId="urn:microsoft.com/office/officeart/2016/7/layout/BasicLinearProcessNumbered"/>
    <dgm:cxn modelId="{2403BE33-7B45-4482-B2BB-1A34C54184E8}" type="presOf" srcId="{60B8DCFD-6BBA-47E4-BB94-51ADEF22DC6F}" destId="{FB75D8E8-9C58-4BB3-B8EF-A10328AA3699}" srcOrd="0" destOrd="0" presId="urn:microsoft.com/office/officeart/2016/7/layout/BasicLinearProcessNumbered"/>
    <dgm:cxn modelId="{2D662255-6946-4FFF-9879-CA5F5BE47A2E}" type="presOf" srcId="{84E3BA04-ACE9-407F-B350-522D6C504CB2}" destId="{3004E0A6-27BE-430F-80BB-34DA3F30FA42}" srcOrd="0" destOrd="0" presId="urn:microsoft.com/office/officeart/2016/7/layout/BasicLinearProcessNumbered"/>
    <dgm:cxn modelId="{E5FB5256-FA13-43B5-90F9-943844BA4529}" srcId="{02C7DB0D-0E83-4E96-B6F4-B4BB927025E1}" destId="{86A988D0-52B8-4A3D-BEB9-B958EAED18FF}" srcOrd="1" destOrd="0" parTransId="{16E3A773-6558-4BA3-A2AD-9731F763ED39}" sibTransId="{60B8DCFD-6BBA-47E4-BB94-51ADEF22DC6F}"/>
    <dgm:cxn modelId="{917FCBAE-E46E-42FA-B20F-D3B5B33F440F}" type="presOf" srcId="{86A988D0-52B8-4A3D-BEB9-B958EAED18FF}" destId="{5F3F942A-AC18-4BA2-893B-2E9DF7371C59}" srcOrd="0" destOrd="0" presId="urn:microsoft.com/office/officeart/2016/7/layout/BasicLinearProcessNumbered"/>
    <dgm:cxn modelId="{A71717CE-E852-4E40-9EB1-307AA9BC5A8A}" srcId="{02C7DB0D-0E83-4E96-B6F4-B4BB927025E1}" destId="{84E3BA04-ACE9-407F-B350-522D6C504CB2}" srcOrd="2" destOrd="0" parTransId="{AE59A0BF-72CC-4EEA-B9CB-C24FACCA96AC}" sibTransId="{C8C95943-2508-4231-9899-7BA4D117A43C}"/>
    <dgm:cxn modelId="{35C4B3D0-CE60-4647-822C-BDDA04DE55EB}" type="presOf" srcId="{3A7C5872-01A7-4ED7-A0D4-29E13CC0F7D3}" destId="{4784D917-E396-42BF-9841-0F78BD4E11B1}" srcOrd="1" destOrd="0" presId="urn:microsoft.com/office/officeart/2016/7/layout/BasicLinearProcessNumbered"/>
    <dgm:cxn modelId="{74B6A7D6-585E-4B01-8F37-6A724F39B79D}" type="presOf" srcId="{86A988D0-52B8-4A3D-BEB9-B958EAED18FF}" destId="{B8D443C9-CDAC-43FA-8A71-9C40F1D531A9}" srcOrd="1" destOrd="0" presId="urn:microsoft.com/office/officeart/2016/7/layout/BasicLinearProcessNumbered"/>
    <dgm:cxn modelId="{3CD35FEB-44AC-46C3-8E53-FA3E7BD9C62F}" type="presOf" srcId="{84E3BA04-ACE9-407F-B350-522D6C504CB2}" destId="{A17B0798-7EE2-4AC1-B98F-ABF35DC46CD1}" srcOrd="1" destOrd="0" presId="urn:microsoft.com/office/officeart/2016/7/layout/BasicLinearProcessNumbered"/>
    <dgm:cxn modelId="{97C1B34B-F6D9-4F07-8FF9-E4D26F861B66}" type="presParOf" srcId="{81473DE6-BCF8-4BE1-9E77-BD93A1B2DBA3}" destId="{846499DC-A4A5-463C-9BC7-E221D8C8009F}" srcOrd="0" destOrd="0" presId="urn:microsoft.com/office/officeart/2016/7/layout/BasicLinearProcessNumbered"/>
    <dgm:cxn modelId="{FC80315F-DD4B-4C7C-948B-464F950464E1}" type="presParOf" srcId="{846499DC-A4A5-463C-9BC7-E221D8C8009F}" destId="{B7077A62-451B-4639-B331-A7EFED835F15}" srcOrd="0" destOrd="0" presId="urn:microsoft.com/office/officeart/2016/7/layout/BasicLinearProcessNumbered"/>
    <dgm:cxn modelId="{91E6F20F-E392-4780-A5F3-99F72CD8F339}" type="presParOf" srcId="{846499DC-A4A5-463C-9BC7-E221D8C8009F}" destId="{3A9C9D28-4A7D-460D-830E-279E26E76194}" srcOrd="1" destOrd="0" presId="urn:microsoft.com/office/officeart/2016/7/layout/BasicLinearProcessNumbered"/>
    <dgm:cxn modelId="{901B05E8-3B07-4815-A60F-CFDDF9909E21}" type="presParOf" srcId="{846499DC-A4A5-463C-9BC7-E221D8C8009F}" destId="{4FA6266F-308D-43C3-AA29-E4EED763AF13}" srcOrd="2" destOrd="0" presId="urn:microsoft.com/office/officeart/2016/7/layout/BasicLinearProcessNumbered"/>
    <dgm:cxn modelId="{8BAAD6FB-EC55-421B-87EE-AF902EA331D1}" type="presParOf" srcId="{846499DC-A4A5-463C-9BC7-E221D8C8009F}" destId="{4784D917-E396-42BF-9841-0F78BD4E11B1}" srcOrd="3" destOrd="0" presId="urn:microsoft.com/office/officeart/2016/7/layout/BasicLinearProcessNumbered"/>
    <dgm:cxn modelId="{2BB3F70C-419D-4976-B30B-52E5B5AA93E6}" type="presParOf" srcId="{81473DE6-BCF8-4BE1-9E77-BD93A1B2DBA3}" destId="{3BFF047C-6E31-4903-A314-5189BBC23AD0}" srcOrd="1" destOrd="0" presId="urn:microsoft.com/office/officeart/2016/7/layout/BasicLinearProcessNumbered"/>
    <dgm:cxn modelId="{7E414F66-CDF1-4B4E-B8C4-D12EED0502AC}" type="presParOf" srcId="{81473DE6-BCF8-4BE1-9E77-BD93A1B2DBA3}" destId="{4FA15404-4717-42BE-94E5-36FCD53251CA}" srcOrd="2" destOrd="0" presId="urn:microsoft.com/office/officeart/2016/7/layout/BasicLinearProcessNumbered"/>
    <dgm:cxn modelId="{A88A39CC-1C69-4209-A4E7-025BA08027A0}" type="presParOf" srcId="{4FA15404-4717-42BE-94E5-36FCD53251CA}" destId="{5F3F942A-AC18-4BA2-893B-2E9DF7371C59}" srcOrd="0" destOrd="0" presId="urn:microsoft.com/office/officeart/2016/7/layout/BasicLinearProcessNumbered"/>
    <dgm:cxn modelId="{F5AA7FB1-FD71-47ED-A745-5E023D99F03D}" type="presParOf" srcId="{4FA15404-4717-42BE-94E5-36FCD53251CA}" destId="{FB75D8E8-9C58-4BB3-B8EF-A10328AA3699}" srcOrd="1" destOrd="0" presId="urn:microsoft.com/office/officeart/2016/7/layout/BasicLinearProcessNumbered"/>
    <dgm:cxn modelId="{EE11CE83-42C4-4201-A920-7B41F9E66684}" type="presParOf" srcId="{4FA15404-4717-42BE-94E5-36FCD53251CA}" destId="{84F62A11-FEF7-4A55-874E-8C8652A07425}" srcOrd="2" destOrd="0" presId="urn:microsoft.com/office/officeart/2016/7/layout/BasicLinearProcessNumbered"/>
    <dgm:cxn modelId="{EA781E80-B45D-4E67-9034-0B3FB5B7BE5B}" type="presParOf" srcId="{4FA15404-4717-42BE-94E5-36FCD53251CA}" destId="{B8D443C9-CDAC-43FA-8A71-9C40F1D531A9}" srcOrd="3" destOrd="0" presId="urn:microsoft.com/office/officeart/2016/7/layout/BasicLinearProcessNumbered"/>
    <dgm:cxn modelId="{615A4C2A-3FDC-4684-96C8-A6941B593EA3}" type="presParOf" srcId="{81473DE6-BCF8-4BE1-9E77-BD93A1B2DBA3}" destId="{1B2399D2-D3A4-4C48-96EB-4C03EE42AE25}" srcOrd="3" destOrd="0" presId="urn:microsoft.com/office/officeart/2016/7/layout/BasicLinearProcessNumbered"/>
    <dgm:cxn modelId="{586E6F4E-851E-47C5-8064-ECDE311913B3}" type="presParOf" srcId="{81473DE6-BCF8-4BE1-9E77-BD93A1B2DBA3}" destId="{A5EA2A7B-89A6-47BD-BB51-D4074DCF0DAC}" srcOrd="4" destOrd="0" presId="urn:microsoft.com/office/officeart/2016/7/layout/BasicLinearProcessNumbered"/>
    <dgm:cxn modelId="{C9972372-6061-4F4E-B2B1-EEC17C42E699}" type="presParOf" srcId="{A5EA2A7B-89A6-47BD-BB51-D4074DCF0DAC}" destId="{3004E0A6-27BE-430F-80BB-34DA3F30FA42}" srcOrd="0" destOrd="0" presId="urn:microsoft.com/office/officeart/2016/7/layout/BasicLinearProcessNumbered"/>
    <dgm:cxn modelId="{17183413-6530-4481-A82E-FB8F3216E29B}" type="presParOf" srcId="{A5EA2A7B-89A6-47BD-BB51-D4074DCF0DAC}" destId="{DEB4F01B-4984-4EC2-B5D6-6A04C2147E6B}" srcOrd="1" destOrd="0" presId="urn:microsoft.com/office/officeart/2016/7/layout/BasicLinearProcessNumbered"/>
    <dgm:cxn modelId="{B62A2CCC-DA82-455A-A2A3-850F5AB444E2}" type="presParOf" srcId="{A5EA2A7B-89A6-47BD-BB51-D4074DCF0DAC}" destId="{6097AD8A-EA1C-4532-9690-FC5A231B9026}" srcOrd="2" destOrd="0" presId="urn:microsoft.com/office/officeart/2016/7/layout/BasicLinearProcessNumbered"/>
    <dgm:cxn modelId="{E49481C6-F52D-4C4F-B83D-0C5EA7BD7CD0}" type="presParOf" srcId="{A5EA2A7B-89A6-47BD-BB51-D4074DCF0DAC}" destId="{A17B0798-7EE2-4AC1-B98F-ABF35DC46CD1}"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077A62-451B-4639-B331-A7EFED835F15}">
      <dsp:nvSpPr>
        <dsp:cNvPr id="0" name=""/>
        <dsp:cNvSpPr/>
      </dsp:nvSpPr>
      <dsp:spPr>
        <a:xfrm>
          <a:off x="0" y="0"/>
          <a:ext cx="3247072" cy="4058730"/>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3154" tIns="330200" rIns="253154" bIns="330200" numCol="1" spcCol="1270" anchor="t" anchorCtr="0">
          <a:noAutofit/>
        </a:bodyPr>
        <a:lstStyle/>
        <a:p>
          <a:pPr marL="0" lvl="0" indent="0" algn="l" defTabSz="1022350">
            <a:lnSpc>
              <a:spcPct val="90000"/>
            </a:lnSpc>
            <a:spcBef>
              <a:spcPct val="0"/>
            </a:spcBef>
            <a:spcAft>
              <a:spcPct val="35000"/>
            </a:spcAft>
            <a:buNone/>
          </a:pPr>
          <a:r>
            <a:rPr lang="en-US" sz="2300" kern="1200" dirty="0"/>
            <a:t>Define concepts of diversity, inclusion, and equity; apply to your local PTA</a:t>
          </a:r>
        </a:p>
      </dsp:txBody>
      <dsp:txXfrm>
        <a:off x="0" y="1542317"/>
        <a:ext cx="3247072" cy="2435238"/>
      </dsp:txXfrm>
    </dsp:sp>
    <dsp:sp modelId="{3A9C9D28-4A7D-460D-830E-279E26E76194}">
      <dsp:nvSpPr>
        <dsp:cNvPr id="0" name=""/>
        <dsp:cNvSpPr/>
      </dsp:nvSpPr>
      <dsp:spPr>
        <a:xfrm>
          <a:off x="1014726" y="405872"/>
          <a:ext cx="1217619" cy="1217619"/>
        </a:xfrm>
        <a:prstGeom prst="ellips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4930" tIns="12700" rIns="94930"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1193042" y="584188"/>
        <a:ext cx="860987" cy="860987"/>
      </dsp:txXfrm>
    </dsp:sp>
    <dsp:sp modelId="{4FA6266F-308D-43C3-AA29-E4EED763AF13}">
      <dsp:nvSpPr>
        <dsp:cNvPr id="0" name=""/>
        <dsp:cNvSpPr/>
      </dsp:nvSpPr>
      <dsp:spPr>
        <a:xfrm>
          <a:off x="0" y="4058658"/>
          <a:ext cx="3247072" cy="72"/>
        </a:xfrm>
        <a:prstGeom prst="rect">
          <a:avLst/>
        </a:prstGeom>
        <a:solidFill>
          <a:schemeClr val="accent5">
            <a:hueOff val="-1351709"/>
            <a:satOff val="-3484"/>
            <a:lumOff val="-2353"/>
            <a:alphaOff val="0"/>
          </a:schemeClr>
        </a:solidFill>
        <a:ln w="12700" cap="flat" cmpd="sng" algn="ctr">
          <a:solidFill>
            <a:schemeClr val="accent5">
              <a:hueOff val="-1351709"/>
              <a:satOff val="-3484"/>
              <a:lumOff val="-235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3F942A-AC18-4BA2-893B-2E9DF7371C59}">
      <dsp:nvSpPr>
        <dsp:cNvPr id="0" name=""/>
        <dsp:cNvSpPr/>
      </dsp:nvSpPr>
      <dsp:spPr>
        <a:xfrm>
          <a:off x="3571779" y="0"/>
          <a:ext cx="3247072" cy="4058730"/>
        </a:xfrm>
        <a:prstGeom prst="rect">
          <a:avLst/>
        </a:prstGeom>
        <a:solidFill>
          <a:schemeClr val="accent5">
            <a:tint val="40000"/>
            <a:alpha val="90000"/>
            <a:hueOff val="-3369881"/>
            <a:satOff val="-11416"/>
            <a:lumOff val="-1464"/>
            <a:alphaOff val="0"/>
          </a:schemeClr>
        </a:solidFill>
        <a:ln w="12700" cap="flat" cmpd="sng" algn="ctr">
          <a:solidFill>
            <a:schemeClr val="accent5">
              <a:tint val="40000"/>
              <a:alpha val="90000"/>
              <a:hueOff val="-3369881"/>
              <a:satOff val="-11416"/>
              <a:lumOff val="-146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3154" tIns="330200" rIns="253154" bIns="330200" numCol="1" spcCol="1270" anchor="t" anchorCtr="0">
          <a:noAutofit/>
        </a:bodyPr>
        <a:lstStyle/>
        <a:p>
          <a:pPr marL="0" lvl="0" indent="0" algn="l" defTabSz="1022350">
            <a:lnSpc>
              <a:spcPct val="90000"/>
            </a:lnSpc>
            <a:spcBef>
              <a:spcPct val="0"/>
            </a:spcBef>
            <a:spcAft>
              <a:spcPct val="35000"/>
            </a:spcAft>
            <a:buNone/>
          </a:pPr>
          <a:r>
            <a:rPr lang="en-US" sz="2300" kern="1200" dirty="0"/>
            <a:t>Analyze the diversity, level of inclusion and equity in </a:t>
          </a:r>
          <a:r>
            <a:rPr lang="en-US" sz="2300" b="1" kern="1200" dirty="0"/>
            <a:t>membership, governance, programs &amp; advocacy </a:t>
          </a:r>
          <a:r>
            <a:rPr lang="en-US" sz="2300" kern="1200" dirty="0"/>
            <a:t>in PTA </a:t>
          </a:r>
        </a:p>
      </dsp:txBody>
      <dsp:txXfrm>
        <a:off x="3571779" y="1542317"/>
        <a:ext cx="3247072" cy="2435238"/>
      </dsp:txXfrm>
    </dsp:sp>
    <dsp:sp modelId="{FB75D8E8-9C58-4BB3-B8EF-A10328AA3699}">
      <dsp:nvSpPr>
        <dsp:cNvPr id="0" name=""/>
        <dsp:cNvSpPr/>
      </dsp:nvSpPr>
      <dsp:spPr>
        <a:xfrm>
          <a:off x="4586506" y="405872"/>
          <a:ext cx="1217619" cy="1217619"/>
        </a:xfrm>
        <a:prstGeom prst="ellipse">
          <a:avLst/>
        </a:prstGeom>
        <a:solidFill>
          <a:schemeClr val="accent5">
            <a:hueOff val="-2703417"/>
            <a:satOff val="-6968"/>
            <a:lumOff val="-4706"/>
            <a:alphaOff val="0"/>
          </a:schemeClr>
        </a:solidFill>
        <a:ln w="12700" cap="flat" cmpd="sng" algn="ctr">
          <a:solidFill>
            <a:schemeClr val="accent5">
              <a:hueOff val="-2703417"/>
              <a:satOff val="-6968"/>
              <a:lumOff val="-470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4930" tIns="12700" rIns="94930"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4764822" y="584188"/>
        <a:ext cx="860987" cy="860987"/>
      </dsp:txXfrm>
    </dsp:sp>
    <dsp:sp modelId="{84F62A11-FEF7-4A55-874E-8C8652A07425}">
      <dsp:nvSpPr>
        <dsp:cNvPr id="0" name=""/>
        <dsp:cNvSpPr/>
      </dsp:nvSpPr>
      <dsp:spPr>
        <a:xfrm>
          <a:off x="3571779" y="4058658"/>
          <a:ext cx="3247072" cy="72"/>
        </a:xfrm>
        <a:prstGeom prst="rect">
          <a:avLst/>
        </a:prstGeom>
        <a:solidFill>
          <a:schemeClr val="accent5">
            <a:hueOff val="-4055126"/>
            <a:satOff val="-10451"/>
            <a:lumOff val="-7059"/>
            <a:alphaOff val="0"/>
          </a:schemeClr>
        </a:solidFill>
        <a:ln w="12700" cap="flat" cmpd="sng" algn="ctr">
          <a:solidFill>
            <a:schemeClr val="accent5">
              <a:hueOff val="-4055126"/>
              <a:satOff val="-10451"/>
              <a:lumOff val="-705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004E0A6-27BE-430F-80BB-34DA3F30FA42}">
      <dsp:nvSpPr>
        <dsp:cNvPr id="0" name=""/>
        <dsp:cNvSpPr/>
      </dsp:nvSpPr>
      <dsp:spPr>
        <a:xfrm>
          <a:off x="7143559" y="0"/>
          <a:ext cx="3247072" cy="4058730"/>
        </a:xfrm>
        <a:prstGeom prst="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3154" tIns="330200" rIns="253154" bIns="330200" numCol="1" spcCol="1270" anchor="t" anchorCtr="0">
          <a:noAutofit/>
        </a:bodyPr>
        <a:lstStyle/>
        <a:p>
          <a:pPr marL="0" lvl="0" indent="0" algn="l" defTabSz="1022350">
            <a:lnSpc>
              <a:spcPct val="90000"/>
            </a:lnSpc>
            <a:spcBef>
              <a:spcPct val="0"/>
            </a:spcBef>
            <a:spcAft>
              <a:spcPct val="35000"/>
            </a:spcAft>
            <a:buNone/>
          </a:pPr>
          <a:r>
            <a:rPr lang="en-US" sz="2300" kern="1200" dirty="0"/>
            <a:t>Discover strategies to increase diversity, inclusion and equity in PTA</a:t>
          </a:r>
        </a:p>
      </dsp:txBody>
      <dsp:txXfrm>
        <a:off x="7143559" y="1542317"/>
        <a:ext cx="3247072" cy="2435238"/>
      </dsp:txXfrm>
    </dsp:sp>
    <dsp:sp modelId="{DEB4F01B-4984-4EC2-B5D6-6A04C2147E6B}">
      <dsp:nvSpPr>
        <dsp:cNvPr id="0" name=""/>
        <dsp:cNvSpPr/>
      </dsp:nvSpPr>
      <dsp:spPr>
        <a:xfrm>
          <a:off x="8158286" y="405872"/>
          <a:ext cx="1217619" cy="1217619"/>
        </a:xfrm>
        <a:prstGeom prst="ellipse">
          <a:avLst/>
        </a:prstGeom>
        <a:solidFill>
          <a:schemeClr val="accent5">
            <a:hueOff val="-5406834"/>
            <a:satOff val="-13935"/>
            <a:lumOff val="-9412"/>
            <a:alphaOff val="0"/>
          </a:schemeClr>
        </a:solidFill>
        <a:ln w="12700" cap="flat" cmpd="sng" algn="ctr">
          <a:solidFill>
            <a:schemeClr val="accent5">
              <a:hueOff val="-5406834"/>
              <a:satOff val="-13935"/>
              <a:lumOff val="-941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4930" tIns="12700" rIns="94930"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8336602" y="584188"/>
        <a:ext cx="860987" cy="860987"/>
      </dsp:txXfrm>
    </dsp:sp>
    <dsp:sp modelId="{6097AD8A-EA1C-4532-9690-FC5A231B9026}">
      <dsp:nvSpPr>
        <dsp:cNvPr id="0" name=""/>
        <dsp:cNvSpPr/>
      </dsp:nvSpPr>
      <dsp:spPr>
        <a:xfrm>
          <a:off x="7143559" y="4058658"/>
          <a:ext cx="3247072" cy="72"/>
        </a:xfrm>
        <a:prstGeom prst="rect">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077A62-451B-4639-B331-A7EFED835F15}">
      <dsp:nvSpPr>
        <dsp:cNvPr id="0" name=""/>
        <dsp:cNvSpPr/>
      </dsp:nvSpPr>
      <dsp:spPr>
        <a:xfrm>
          <a:off x="0" y="0"/>
          <a:ext cx="3286125" cy="4351338"/>
        </a:xfrm>
        <a:prstGeom prst="rect">
          <a:avLst/>
        </a:prstGeom>
        <a:solidFill>
          <a:schemeClr val="bg1">
            <a:alpha val="90000"/>
          </a:schemeClr>
        </a:solidFill>
        <a:ln w="12700" cap="flat" cmpd="sng" algn="ctr">
          <a:solidFill>
            <a:schemeClr val="bg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marL="0" lvl="0" indent="0" algn="l" defTabSz="1155700">
            <a:lnSpc>
              <a:spcPct val="90000"/>
            </a:lnSpc>
            <a:spcBef>
              <a:spcPct val="0"/>
            </a:spcBef>
            <a:spcAft>
              <a:spcPct val="35000"/>
            </a:spcAft>
            <a:buNone/>
          </a:pPr>
          <a:r>
            <a:rPr lang="en-US" sz="2600" kern="1200" dirty="0">
              <a:solidFill>
                <a:schemeClr val="bg1"/>
              </a:solidFill>
            </a:rPr>
            <a:t>Define concepts of diversity, inclusion, and equity; apply to your local PTA</a:t>
          </a:r>
        </a:p>
      </dsp:txBody>
      <dsp:txXfrm>
        <a:off x="0" y="1653508"/>
        <a:ext cx="3286125" cy="2610802"/>
      </dsp:txXfrm>
    </dsp:sp>
    <dsp:sp modelId="{3A9C9D28-4A7D-460D-830E-279E26E76194}">
      <dsp:nvSpPr>
        <dsp:cNvPr id="0" name=""/>
        <dsp:cNvSpPr/>
      </dsp:nvSpPr>
      <dsp:spPr>
        <a:xfrm>
          <a:off x="990361" y="435133"/>
          <a:ext cx="1305401" cy="1305401"/>
        </a:xfrm>
        <a:prstGeom prst="ellipse">
          <a:avLst/>
        </a:prstGeom>
        <a:solidFill>
          <a:schemeClr val="bg1"/>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774" tIns="12700" rIns="101774"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endParaRPr lang="en-US" sz="4800" kern="1200" dirty="0"/>
        </a:p>
      </dsp:txBody>
      <dsp:txXfrm>
        <a:off x="1181533" y="626305"/>
        <a:ext cx="923057" cy="923057"/>
      </dsp:txXfrm>
    </dsp:sp>
    <dsp:sp modelId="{4FA6266F-308D-43C3-AA29-E4EED763AF13}">
      <dsp:nvSpPr>
        <dsp:cNvPr id="0" name=""/>
        <dsp:cNvSpPr/>
      </dsp:nvSpPr>
      <dsp:spPr>
        <a:xfrm>
          <a:off x="0" y="4351266"/>
          <a:ext cx="3286125" cy="72"/>
        </a:xfrm>
        <a:prstGeom prst="rect">
          <a:avLst/>
        </a:prstGeom>
        <a:solidFill>
          <a:schemeClr val="accent5">
            <a:hueOff val="-1351709"/>
            <a:satOff val="-3484"/>
            <a:lumOff val="-2353"/>
            <a:alphaOff val="0"/>
          </a:schemeClr>
        </a:solidFill>
        <a:ln w="12700" cap="flat" cmpd="sng" algn="ctr">
          <a:solidFill>
            <a:schemeClr val="accent5">
              <a:hueOff val="-1351709"/>
              <a:satOff val="-3484"/>
              <a:lumOff val="-235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3F942A-AC18-4BA2-893B-2E9DF7371C59}">
      <dsp:nvSpPr>
        <dsp:cNvPr id="0" name=""/>
        <dsp:cNvSpPr/>
      </dsp:nvSpPr>
      <dsp:spPr>
        <a:xfrm>
          <a:off x="3614737" y="0"/>
          <a:ext cx="3286125" cy="4351338"/>
        </a:xfrm>
        <a:prstGeom prst="rect">
          <a:avLst/>
        </a:prstGeom>
        <a:solidFill>
          <a:schemeClr val="accent5">
            <a:tint val="40000"/>
            <a:alpha val="90000"/>
            <a:hueOff val="-3369881"/>
            <a:satOff val="-11416"/>
            <a:lumOff val="-1464"/>
            <a:alphaOff val="0"/>
          </a:schemeClr>
        </a:solidFill>
        <a:ln w="12700" cap="flat" cmpd="sng" algn="ctr">
          <a:solidFill>
            <a:schemeClr val="accent5">
              <a:tint val="40000"/>
              <a:alpha val="90000"/>
              <a:hueOff val="-3369881"/>
              <a:satOff val="-11416"/>
              <a:lumOff val="-146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marL="0" lvl="0" indent="0" algn="l" defTabSz="1155700">
            <a:lnSpc>
              <a:spcPct val="90000"/>
            </a:lnSpc>
            <a:spcBef>
              <a:spcPct val="0"/>
            </a:spcBef>
            <a:spcAft>
              <a:spcPct val="35000"/>
            </a:spcAft>
            <a:buNone/>
          </a:pPr>
          <a:r>
            <a:rPr lang="en-US" sz="2600" kern="1200" dirty="0"/>
            <a:t>Analyze where your PTA is on its diversity, equity, and inclusion journey</a:t>
          </a:r>
        </a:p>
      </dsp:txBody>
      <dsp:txXfrm>
        <a:off x="3614737" y="1653508"/>
        <a:ext cx="3286125" cy="2610802"/>
      </dsp:txXfrm>
    </dsp:sp>
    <dsp:sp modelId="{FB75D8E8-9C58-4BB3-B8EF-A10328AA3699}">
      <dsp:nvSpPr>
        <dsp:cNvPr id="0" name=""/>
        <dsp:cNvSpPr/>
      </dsp:nvSpPr>
      <dsp:spPr>
        <a:xfrm>
          <a:off x="4605099" y="435133"/>
          <a:ext cx="1305401" cy="1305401"/>
        </a:xfrm>
        <a:prstGeom prst="ellipse">
          <a:avLst/>
        </a:prstGeom>
        <a:solidFill>
          <a:schemeClr val="accent5">
            <a:hueOff val="-2703417"/>
            <a:satOff val="-6968"/>
            <a:lumOff val="-4706"/>
            <a:alphaOff val="0"/>
          </a:schemeClr>
        </a:solidFill>
        <a:ln w="12700" cap="flat" cmpd="sng" algn="ctr">
          <a:solidFill>
            <a:schemeClr val="accent5">
              <a:hueOff val="-2703417"/>
              <a:satOff val="-6968"/>
              <a:lumOff val="-470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774" tIns="12700" rIns="101774"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4796271" y="626305"/>
        <a:ext cx="923057" cy="923057"/>
      </dsp:txXfrm>
    </dsp:sp>
    <dsp:sp modelId="{84F62A11-FEF7-4A55-874E-8C8652A07425}">
      <dsp:nvSpPr>
        <dsp:cNvPr id="0" name=""/>
        <dsp:cNvSpPr/>
      </dsp:nvSpPr>
      <dsp:spPr>
        <a:xfrm>
          <a:off x="3614737" y="4351266"/>
          <a:ext cx="3286125" cy="72"/>
        </a:xfrm>
        <a:prstGeom prst="rect">
          <a:avLst/>
        </a:prstGeom>
        <a:solidFill>
          <a:schemeClr val="accent5">
            <a:hueOff val="-4055126"/>
            <a:satOff val="-10451"/>
            <a:lumOff val="-7059"/>
            <a:alphaOff val="0"/>
          </a:schemeClr>
        </a:solidFill>
        <a:ln w="12700" cap="flat" cmpd="sng" algn="ctr">
          <a:solidFill>
            <a:schemeClr val="accent5">
              <a:hueOff val="-4055126"/>
              <a:satOff val="-10451"/>
              <a:lumOff val="-705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004E0A6-27BE-430F-80BB-34DA3F30FA42}">
      <dsp:nvSpPr>
        <dsp:cNvPr id="0" name=""/>
        <dsp:cNvSpPr/>
      </dsp:nvSpPr>
      <dsp:spPr>
        <a:xfrm>
          <a:off x="7229475" y="0"/>
          <a:ext cx="3286125" cy="4351338"/>
        </a:xfrm>
        <a:prstGeom prst="rect">
          <a:avLst/>
        </a:prstGeom>
        <a:solidFill>
          <a:schemeClr val="bg1">
            <a:alpha val="90000"/>
          </a:schemeClr>
        </a:solidFill>
        <a:ln w="12700" cap="flat" cmpd="sng" algn="ctr">
          <a:solidFill>
            <a:schemeClr val="bg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marL="0" lvl="0" indent="0" algn="l" defTabSz="1155700">
            <a:lnSpc>
              <a:spcPct val="90000"/>
            </a:lnSpc>
            <a:spcBef>
              <a:spcPct val="0"/>
            </a:spcBef>
            <a:spcAft>
              <a:spcPct val="35000"/>
            </a:spcAft>
            <a:buNone/>
          </a:pPr>
          <a:endParaRPr lang="en-US" sz="2600" kern="1200" dirty="0"/>
        </a:p>
      </dsp:txBody>
      <dsp:txXfrm>
        <a:off x="7229475" y="1653508"/>
        <a:ext cx="3286125" cy="2610802"/>
      </dsp:txXfrm>
    </dsp:sp>
    <dsp:sp modelId="{DEB4F01B-4984-4EC2-B5D6-6A04C2147E6B}">
      <dsp:nvSpPr>
        <dsp:cNvPr id="0" name=""/>
        <dsp:cNvSpPr/>
      </dsp:nvSpPr>
      <dsp:spPr>
        <a:xfrm>
          <a:off x="8219836" y="435133"/>
          <a:ext cx="1305401" cy="1305401"/>
        </a:xfrm>
        <a:prstGeom prst="ellipse">
          <a:avLst/>
        </a:prstGeom>
        <a:solidFill>
          <a:schemeClr val="bg1"/>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774" tIns="12700" rIns="101774"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8411008" y="626305"/>
        <a:ext cx="923057" cy="923057"/>
      </dsp:txXfrm>
    </dsp:sp>
    <dsp:sp modelId="{6097AD8A-EA1C-4532-9690-FC5A231B9026}">
      <dsp:nvSpPr>
        <dsp:cNvPr id="0" name=""/>
        <dsp:cNvSpPr/>
      </dsp:nvSpPr>
      <dsp:spPr>
        <a:xfrm>
          <a:off x="7229475" y="4351266"/>
          <a:ext cx="3286125" cy="72"/>
        </a:xfrm>
        <a:prstGeom prst="rect">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56883E-3230-405C-99A8-685BC2BAC648}">
      <dsp:nvSpPr>
        <dsp:cNvPr id="0" name=""/>
        <dsp:cNvSpPr/>
      </dsp:nvSpPr>
      <dsp:spPr>
        <a:xfrm>
          <a:off x="0" y="849680"/>
          <a:ext cx="8895831" cy="1295571"/>
        </a:xfrm>
        <a:prstGeom prst="rightArrow">
          <a:avLst>
            <a:gd name="adj1" fmla="val 50000"/>
            <a:gd name="adj2" fmla="val 50000"/>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254000" bIns="205672" numCol="1" spcCol="1270" anchor="ctr" anchorCtr="0">
          <a:noAutofit/>
        </a:bodyPr>
        <a:lstStyle/>
        <a:p>
          <a:pPr marL="0" lvl="0" indent="0" algn="l" defTabSz="1066800">
            <a:lnSpc>
              <a:spcPct val="90000"/>
            </a:lnSpc>
            <a:spcBef>
              <a:spcPct val="0"/>
            </a:spcBef>
            <a:spcAft>
              <a:spcPct val="35000"/>
            </a:spcAft>
            <a:buNone/>
          </a:pPr>
          <a:r>
            <a:rPr lang="en-US" sz="2400" kern="1200" dirty="0"/>
            <a:t>Diversity</a:t>
          </a:r>
        </a:p>
      </dsp:txBody>
      <dsp:txXfrm>
        <a:off x="0" y="1173573"/>
        <a:ext cx="8571938" cy="647785"/>
      </dsp:txXfrm>
    </dsp:sp>
    <dsp:sp modelId="{06263F4F-F9D3-4055-9487-D62EF1BF7674}">
      <dsp:nvSpPr>
        <dsp:cNvPr id="0" name=""/>
        <dsp:cNvSpPr/>
      </dsp:nvSpPr>
      <dsp:spPr>
        <a:xfrm>
          <a:off x="0" y="1817361"/>
          <a:ext cx="2739915" cy="2495748"/>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Clr>
              <a:srgbClr val="595959"/>
            </a:buClr>
            <a:buFont typeface="Gilroy"/>
            <a:buNone/>
          </a:pPr>
          <a:r>
            <a:rPr lang="en-US" sz="2000" kern="1200" dirty="0">
              <a:solidFill>
                <a:schemeClr val="tx1"/>
              </a:solidFill>
              <a:ea typeface="Calibri" panose="020F0502020204030204" pitchFamily="34" charset="0"/>
              <a:cs typeface="Calibri" panose="020F0502020204030204" pitchFamily="34" charset="0"/>
            </a:rPr>
            <a:t>At the </a:t>
          </a:r>
          <a:r>
            <a:rPr lang="en-US" sz="2000" i="1" kern="1200" dirty="0">
              <a:solidFill>
                <a:schemeClr val="tx1"/>
              </a:solidFill>
              <a:ea typeface="Calibri" panose="020F0502020204030204" pitchFamily="34" charset="0"/>
              <a:cs typeface="Calibri" panose="020F0502020204030204" pitchFamily="34" charset="0"/>
            </a:rPr>
            <a:t>Emerging</a:t>
          </a:r>
          <a:r>
            <a:rPr lang="en-US" sz="2000" kern="1200" dirty="0">
              <a:solidFill>
                <a:schemeClr val="tx1"/>
              </a:solidFill>
              <a:ea typeface="Calibri" panose="020F0502020204030204" pitchFamily="34" charset="0"/>
              <a:cs typeface="Calibri" panose="020F0502020204030204" pitchFamily="34" charset="0"/>
            </a:rPr>
            <a:t> stage, PTAs are focused on recruitment and building membership and leadership comprised of individuals from different backgrounds and experiences. </a:t>
          </a:r>
          <a:endParaRPr lang="en-US" sz="2000" kern="1200" dirty="0">
            <a:solidFill>
              <a:schemeClr val="tx1"/>
            </a:solidFill>
          </a:endParaRPr>
        </a:p>
      </dsp:txBody>
      <dsp:txXfrm>
        <a:off x="0" y="1817361"/>
        <a:ext cx="2739915" cy="2495748"/>
      </dsp:txXfrm>
    </dsp:sp>
    <dsp:sp modelId="{0219D18A-1421-4A1D-8130-A4A280885B5A}">
      <dsp:nvSpPr>
        <dsp:cNvPr id="0" name=""/>
        <dsp:cNvSpPr/>
      </dsp:nvSpPr>
      <dsp:spPr>
        <a:xfrm>
          <a:off x="2739915" y="1250146"/>
          <a:ext cx="6155915" cy="1295571"/>
        </a:xfrm>
        <a:prstGeom prst="rightArrow">
          <a:avLst>
            <a:gd name="adj1" fmla="val 50000"/>
            <a:gd name="adj2" fmla="val 50000"/>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254000" bIns="205672" numCol="1" spcCol="1270" anchor="ctr" anchorCtr="0">
          <a:noAutofit/>
        </a:bodyPr>
        <a:lstStyle/>
        <a:p>
          <a:pPr marL="0" lvl="0" indent="0" algn="l" defTabSz="1066800">
            <a:lnSpc>
              <a:spcPct val="90000"/>
            </a:lnSpc>
            <a:spcBef>
              <a:spcPct val="0"/>
            </a:spcBef>
            <a:spcAft>
              <a:spcPct val="35000"/>
            </a:spcAft>
            <a:buNone/>
          </a:pPr>
          <a:r>
            <a:rPr lang="en-US" sz="2400" kern="1200" dirty="0"/>
            <a:t>Inclusion</a:t>
          </a:r>
        </a:p>
      </dsp:txBody>
      <dsp:txXfrm>
        <a:off x="2739915" y="1574039"/>
        <a:ext cx="5832022" cy="647785"/>
      </dsp:txXfrm>
    </dsp:sp>
    <dsp:sp modelId="{D9543FC5-2B1F-4A4F-8B98-97EC6512655D}">
      <dsp:nvSpPr>
        <dsp:cNvPr id="0" name=""/>
        <dsp:cNvSpPr/>
      </dsp:nvSpPr>
      <dsp:spPr>
        <a:xfrm>
          <a:off x="2739915" y="2249219"/>
          <a:ext cx="2739915" cy="2495748"/>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Font typeface="Gilroy"/>
            <a:buNone/>
          </a:pPr>
          <a:r>
            <a:rPr lang="en-US" sz="2000" kern="1200" dirty="0">
              <a:solidFill>
                <a:schemeClr val="tx1"/>
              </a:solidFill>
              <a:ea typeface="Calibri" panose="020F0502020204030204" pitchFamily="34" charset="0"/>
              <a:cs typeface="Calibri" panose="020F0502020204030204" pitchFamily="34" charset="0"/>
            </a:rPr>
            <a:t>At the </a:t>
          </a:r>
          <a:r>
            <a:rPr lang="en-US" sz="2000" i="1" kern="1200" dirty="0">
              <a:solidFill>
                <a:schemeClr val="tx1"/>
              </a:solidFill>
              <a:ea typeface="Calibri" panose="020F0502020204030204" pitchFamily="34" charset="0"/>
              <a:cs typeface="Calibri" panose="020F0502020204030204" pitchFamily="34" charset="0"/>
            </a:rPr>
            <a:t>Intermediate</a:t>
          </a:r>
          <a:r>
            <a:rPr lang="en-US" sz="2000" kern="1200" dirty="0">
              <a:solidFill>
                <a:schemeClr val="tx1"/>
              </a:solidFill>
              <a:ea typeface="Calibri" panose="020F0502020204030204" pitchFamily="34" charset="0"/>
              <a:cs typeface="Calibri" panose="020F0502020204030204" pitchFamily="34" charset="0"/>
            </a:rPr>
            <a:t> stage, PTAs are focused on culture and creating an environment in which everyone is comfortable sharing and contributing their experiences. </a:t>
          </a:r>
          <a:endParaRPr lang="en-US" sz="2000" kern="1200" dirty="0">
            <a:solidFill>
              <a:schemeClr val="tx1"/>
            </a:solidFill>
          </a:endParaRPr>
        </a:p>
      </dsp:txBody>
      <dsp:txXfrm>
        <a:off x="2739915" y="2249219"/>
        <a:ext cx="2739915" cy="2495748"/>
      </dsp:txXfrm>
    </dsp:sp>
    <dsp:sp modelId="{4B002FD2-19E4-4E17-99C3-51019369E740}">
      <dsp:nvSpPr>
        <dsp:cNvPr id="0" name=""/>
        <dsp:cNvSpPr/>
      </dsp:nvSpPr>
      <dsp:spPr>
        <a:xfrm>
          <a:off x="5479831" y="1682003"/>
          <a:ext cx="3415999" cy="1295571"/>
        </a:xfrm>
        <a:prstGeom prst="rightArrow">
          <a:avLst>
            <a:gd name="adj1" fmla="val 50000"/>
            <a:gd name="adj2" fmla="val 50000"/>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254000" bIns="205672" numCol="1" spcCol="1270" anchor="ctr" anchorCtr="0">
          <a:noAutofit/>
        </a:bodyPr>
        <a:lstStyle/>
        <a:p>
          <a:pPr marL="0" lvl="0" indent="0" algn="l" defTabSz="1066800">
            <a:lnSpc>
              <a:spcPct val="90000"/>
            </a:lnSpc>
            <a:spcBef>
              <a:spcPct val="0"/>
            </a:spcBef>
            <a:spcAft>
              <a:spcPct val="35000"/>
            </a:spcAft>
            <a:buNone/>
          </a:pPr>
          <a:r>
            <a:rPr lang="en-US" sz="2400" kern="1200" dirty="0"/>
            <a:t>Equity</a:t>
          </a:r>
        </a:p>
      </dsp:txBody>
      <dsp:txXfrm>
        <a:off x="5479831" y="2005896"/>
        <a:ext cx="3092106" cy="647785"/>
      </dsp:txXfrm>
    </dsp:sp>
    <dsp:sp modelId="{927B1C6E-FC8A-4B53-815E-34EA0FC9EC04}">
      <dsp:nvSpPr>
        <dsp:cNvPr id="0" name=""/>
        <dsp:cNvSpPr/>
      </dsp:nvSpPr>
      <dsp:spPr>
        <a:xfrm>
          <a:off x="5479831" y="2681076"/>
          <a:ext cx="2739915" cy="2459223"/>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Font typeface="Gilroy"/>
            <a:buNone/>
          </a:pPr>
          <a:r>
            <a:rPr lang="en-US" sz="2000" kern="1200" dirty="0">
              <a:solidFill>
                <a:schemeClr val="tx1"/>
              </a:solidFill>
              <a:ea typeface="Calibri" panose="020F0502020204030204" pitchFamily="34" charset="0"/>
              <a:cs typeface="Calibri" panose="020F0502020204030204" pitchFamily="34" charset="0"/>
            </a:rPr>
            <a:t>At the </a:t>
          </a:r>
          <a:r>
            <a:rPr lang="en-US" sz="2000" i="1" kern="1200" dirty="0">
              <a:solidFill>
                <a:schemeClr val="tx1"/>
              </a:solidFill>
              <a:ea typeface="Calibri" panose="020F0502020204030204" pitchFamily="34" charset="0"/>
              <a:cs typeface="Calibri" panose="020F0502020204030204" pitchFamily="34" charset="0"/>
            </a:rPr>
            <a:t>Advanced</a:t>
          </a:r>
          <a:r>
            <a:rPr lang="en-US" sz="2000" kern="1200" dirty="0">
              <a:solidFill>
                <a:schemeClr val="tx1"/>
              </a:solidFill>
              <a:ea typeface="Calibri" panose="020F0502020204030204" pitchFamily="34" charset="0"/>
              <a:cs typeface="Calibri" panose="020F0502020204030204" pitchFamily="34" charset="0"/>
            </a:rPr>
            <a:t> stage, PTAs are focused on systems to improve equity. The primary goal is integration of an equity lens into all aspects of the association’s work.</a:t>
          </a:r>
          <a:endParaRPr lang="en-US" sz="2000" kern="1200" dirty="0">
            <a:solidFill>
              <a:schemeClr val="tx1"/>
            </a:solidFill>
          </a:endParaRPr>
        </a:p>
      </dsp:txBody>
      <dsp:txXfrm>
        <a:off x="5479831" y="2681076"/>
        <a:ext cx="2739915" cy="245922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6A439F-1942-4F67-881F-23903E485B0F}">
      <dsp:nvSpPr>
        <dsp:cNvPr id="0" name=""/>
        <dsp:cNvSpPr/>
      </dsp:nvSpPr>
      <dsp:spPr>
        <a:xfrm>
          <a:off x="57864" y="0"/>
          <a:ext cx="3049667" cy="1568616"/>
        </a:xfrm>
        <a:prstGeom prst="rightArrow">
          <a:avLst>
            <a:gd name="adj1" fmla="val 50000"/>
            <a:gd name="adj2" fmla="val 50000"/>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254000" bIns="70510" numCol="1" spcCol="1270" anchor="ctr" anchorCtr="0">
          <a:noAutofit/>
        </a:bodyPr>
        <a:lstStyle/>
        <a:p>
          <a:pPr marL="0" lvl="0" indent="0" algn="l" defTabSz="977900">
            <a:lnSpc>
              <a:spcPct val="90000"/>
            </a:lnSpc>
            <a:spcBef>
              <a:spcPct val="0"/>
            </a:spcBef>
            <a:spcAft>
              <a:spcPct val="35000"/>
            </a:spcAft>
            <a:buNone/>
          </a:pPr>
          <a:r>
            <a:rPr lang="en-US" sz="2200" kern="1200" dirty="0"/>
            <a:t>Color/Identity-Blind</a:t>
          </a:r>
        </a:p>
      </dsp:txBody>
      <dsp:txXfrm>
        <a:off x="57864" y="392154"/>
        <a:ext cx="2657513" cy="784308"/>
      </dsp:txXfrm>
    </dsp:sp>
    <dsp:sp modelId="{40F22CDB-CCCA-4B26-8EED-50C8CBC42304}">
      <dsp:nvSpPr>
        <dsp:cNvPr id="0" name=""/>
        <dsp:cNvSpPr/>
      </dsp:nvSpPr>
      <dsp:spPr>
        <a:xfrm>
          <a:off x="11" y="1113275"/>
          <a:ext cx="3049655" cy="2528258"/>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t>At the </a:t>
          </a:r>
          <a:r>
            <a:rPr lang="en-US" sz="2100" i="1" kern="1200" dirty="0"/>
            <a:t>Beginning</a:t>
          </a:r>
          <a:r>
            <a:rPr lang="en-US" sz="2100" kern="1200" dirty="0"/>
            <a:t> stage, PTAs are “color-blind,” or “identity-blind,” either by design or default and do not lift up issues of diversity, inclusion, and equity in any regular or routine way. </a:t>
          </a:r>
        </a:p>
      </dsp:txBody>
      <dsp:txXfrm>
        <a:off x="11" y="1113275"/>
        <a:ext cx="3049655" cy="252825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F90BB0-92D2-D44D-AC9F-1427CED87F66}">
      <dsp:nvSpPr>
        <dsp:cNvPr id="0" name=""/>
        <dsp:cNvSpPr/>
      </dsp:nvSpPr>
      <dsp:spPr>
        <a:xfrm>
          <a:off x="1207274" y="2333269"/>
          <a:ext cx="1242774" cy="1066853"/>
        </a:xfrm>
        <a:prstGeom prst="hexagon">
          <a:avLst>
            <a:gd name="adj" fmla="val 25000"/>
            <a:gd name="vf" fmla="val 1154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0" tIns="17780" rIns="0" bIns="17780" numCol="1" spcCol="1270" anchor="ctr" anchorCtr="0">
          <a:noAutofit/>
        </a:bodyPr>
        <a:lstStyle/>
        <a:p>
          <a:pPr marL="0" lvl="0" indent="0" algn="ctr" defTabSz="622300">
            <a:lnSpc>
              <a:spcPct val="90000"/>
            </a:lnSpc>
            <a:spcBef>
              <a:spcPct val="0"/>
            </a:spcBef>
            <a:spcAft>
              <a:spcPct val="35000"/>
            </a:spcAft>
            <a:buNone/>
          </a:pPr>
          <a:r>
            <a:rPr lang="en-US" sz="1400" kern="1200" dirty="0"/>
            <a:t>African-Americans</a:t>
          </a:r>
        </a:p>
      </dsp:txBody>
      <dsp:txXfrm>
        <a:off x="1399743" y="2498493"/>
        <a:ext cx="857836" cy="736405"/>
      </dsp:txXfrm>
    </dsp:sp>
    <dsp:sp modelId="{2DE1155F-16F1-BA44-ABFE-2340E033C21F}">
      <dsp:nvSpPr>
        <dsp:cNvPr id="0" name=""/>
        <dsp:cNvSpPr/>
      </dsp:nvSpPr>
      <dsp:spPr>
        <a:xfrm>
          <a:off x="2285580" y="2249294"/>
          <a:ext cx="144772" cy="124960"/>
        </a:xfrm>
        <a:prstGeom prst="hexagon">
          <a:avLst>
            <a:gd name="adj" fmla="val 25000"/>
            <a:gd name="vf" fmla="val 115470"/>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7BD6E66C-CD58-514B-86EC-B84B3A7DAA2E}">
      <dsp:nvSpPr>
        <dsp:cNvPr id="0" name=""/>
        <dsp:cNvSpPr/>
      </dsp:nvSpPr>
      <dsp:spPr>
        <a:xfrm>
          <a:off x="1186705" y="1182962"/>
          <a:ext cx="1242774" cy="1066853"/>
        </a:xfrm>
        <a:prstGeom prst="hexagon">
          <a:avLst>
            <a:gd name="adj" fmla="val 25000"/>
            <a:gd name="vf" fmla="val 11547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0BAFA7AF-4FE0-E642-A86C-31E2606ABB18}">
      <dsp:nvSpPr>
        <dsp:cNvPr id="0" name=""/>
        <dsp:cNvSpPr/>
      </dsp:nvSpPr>
      <dsp:spPr>
        <a:xfrm>
          <a:off x="2037897" y="2107672"/>
          <a:ext cx="144772" cy="124960"/>
        </a:xfrm>
        <a:prstGeom prst="hexagon">
          <a:avLst>
            <a:gd name="adj" fmla="val 25000"/>
            <a:gd name="vf" fmla="val 115470"/>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E570A59B-9D43-8643-B1D7-582D4FF4FB84}">
      <dsp:nvSpPr>
        <dsp:cNvPr id="0" name=""/>
        <dsp:cNvSpPr/>
      </dsp:nvSpPr>
      <dsp:spPr>
        <a:xfrm>
          <a:off x="3325150" y="1179317"/>
          <a:ext cx="1242774" cy="1066853"/>
        </a:xfrm>
        <a:prstGeom prst="hexagon">
          <a:avLst>
            <a:gd name="adj" fmla="val 25000"/>
            <a:gd name="vf" fmla="val 1154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0" tIns="17780" rIns="0" bIns="17780" numCol="1" spcCol="1270" anchor="ctr" anchorCtr="0">
          <a:noAutofit/>
        </a:bodyPr>
        <a:lstStyle/>
        <a:p>
          <a:pPr marL="0" lvl="0" indent="0" algn="ctr" defTabSz="622300">
            <a:lnSpc>
              <a:spcPct val="90000"/>
            </a:lnSpc>
            <a:spcBef>
              <a:spcPct val="0"/>
            </a:spcBef>
            <a:spcAft>
              <a:spcPct val="35000"/>
            </a:spcAft>
            <a:buNone/>
          </a:pPr>
          <a:r>
            <a:rPr lang="en-US" sz="1400" kern="1200" dirty="0"/>
            <a:t>High schoolers</a:t>
          </a:r>
        </a:p>
      </dsp:txBody>
      <dsp:txXfrm>
        <a:off x="3517619" y="1344541"/>
        <a:ext cx="857836" cy="736405"/>
      </dsp:txXfrm>
    </dsp:sp>
    <dsp:sp modelId="{7A111E2A-249B-1F43-9A97-4866A8004A74}">
      <dsp:nvSpPr>
        <dsp:cNvPr id="0" name=""/>
        <dsp:cNvSpPr/>
      </dsp:nvSpPr>
      <dsp:spPr>
        <a:xfrm>
          <a:off x="4179830" y="2102465"/>
          <a:ext cx="144772" cy="124960"/>
        </a:xfrm>
        <a:prstGeom prst="hexagon">
          <a:avLst>
            <a:gd name="adj" fmla="val 25000"/>
            <a:gd name="vf" fmla="val 115470"/>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DD85119B-DDC7-3C41-A3B9-D9B03766D515}">
      <dsp:nvSpPr>
        <dsp:cNvPr id="0" name=""/>
        <dsp:cNvSpPr/>
      </dsp:nvSpPr>
      <dsp:spPr>
        <a:xfrm>
          <a:off x="4393500" y="1770278"/>
          <a:ext cx="1242774" cy="1066853"/>
        </a:xfrm>
        <a:prstGeom prst="hexagon">
          <a:avLst>
            <a:gd name="adj" fmla="val 25000"/>
            <a:gd name="vf" fmla="val 11547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C8CCD811-8A18-454C-A19E-E67F16E1A484}">
      <dsp:nvSpPr>
        <dsp:cNvPr id="0" name=""/>
        <dsp:cNvSpPr/>
      </dsp:nvSpPr>
      <dsp:spPr>
        <a:xfrm>
          <a:off x="4424024" y="2245129"/>
          <a:ext cx="144772" cy="124960"/>
        </a:xfrm>
        <a:prstGeom prst="hexagon">
          <a:avLst>
            <a:gd name="adj" fmla="val 25000"/>
            <a:gd name="vf" fmla="val 115470"/>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84F2586A-F335-2F42-BA8C-9BA710147DCB}">
      <dsp:nvSpPr>
        <dsp:cNvPr id="0" name=""/>
        <dsp:cNvSpPr/>
      </dsp:nvSpPr>
      <dsp:spPr>
        <a:xfrm>
          <a:off x="2255927" y="593043"/>
          <a:ext cx="1242774" cy="1066853"/>
        </a:xfrm>
        <a:prstGeom prst="hexagon">
          <a:avLst>
            <a:gd name="adj" fmla="val 25000"/>
            <a:gd name="vf" fmla="val 1154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0" tIns="17780" rIns="0" bIns="17780" numCol="1" spcCol="1270" anchor="ctr" anchorCtr="0">
          <a:noAutofit/>
        </a:bodyPr>
        <a:lstStyle/>
        <a:p>
          <a:pPr marL="0" lvl="0" indent="0" algn="ctr" defTabSz="622300">
            <a:lnSpc>
              <a:spcPct val="90000"/>
            </a:lnSpc>
            <a:spcBef>
              <a:spcPct val="0"/>
            </a:spcBef>
            <a:spcAft>
              <a:spcPct val="35000"/>
            </a:spcAft>
            <a:buNone/>
          </a:pPr>
          <a:r>
            <a:rPr lang="en-US" sz="1400" kern="1200" dirty="0"/>
            <a:t>Essential workers</a:t>
          </a:r>
        </a:p>
      </dsp:txBody>
      <dsp:txXfrm>
        <a:off x="2448396" y="758267"/>
        <a:ext cx="857836" cy="736405"/>
      </dsp:txXfrm>
    </dsp:sp>
    <dsp:sp modelId="{1B2A3FDF-ED19-1F45-8399-0BC240903990}">
      <dsp:nvSpPr>
        <dsp:cNvPr id="0" name=""/>
        <dsp:cNvSpPr/>
      </dsp:nvSpPr>
      <dsp:spPr>
        <a:xfrm>
          <a:off x="3101886" y="607622"/>
          <a:ext cx="144772" cy="124960"/>
        </a:xfrm>
        <a:prstGeom prst="hexagon">
          <a:avLst>
            <a:gd name="adj" fmla="val 25000"/>
            <a:gd name="vf" fmla="val 115470"/>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560DBE41-A1B8-FE4A-911D-6420BE424643}">
      <dsp:nvSpPr>
        <dsp:cNvPr id="0" name=""/>
        <dsp:cNvSpPr/>
      </dsp:nvSpPr>
      <dsp:spPr>
        <a:xfrm>
          <a:off x="2276497" y="1743696"/>
          <a:ext cx="1242774" cy="1066853"/>
        </a:xfrm>
        <a:prstGeom prst="hexagon">
          <a:avLst>
            <a:gd name="adj" fmla="val 25000"/>
            <a:gd name="vf" fmla="val 11547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2BFA12B7-BC8F-8F4B-932E-5179482041C2}">
      <dsp:nvSpPr>
        <dsp:cNvPr id="0" name=""/>
        <dsp:cNvSpPr/>
      </dsp:nvSpPr>
      <dsp:spPr>
        <a:xfrm>
          <a:off x="1090518" y="3326856"/>
          <a:ext cx="144772" cy="124960"/>
        </a:xfrm>
        <a:prstGeom prst="hexagon">
          <a:avLst>
            <a:gd name="adj" fmla="val 25000"/>
            <a:gd name="vf" fmla="val 115470"/>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6EC3588F-CC9C-B24F-B5D4-3F3BC2959734}">
      <dsp:nvSpPr>
        <dsp:cNvPr id="0" name=""/>
        <dsp:cNvSpPr/>
      </dsp:nvSpPr>
      <dsp:spPr>
        <a:xfrm>
          <a:off x="4393500" y="590960"/>
          <a:ext cx="1242774" cy="1066853"/>
        </a:xfrm>
        <a:prstGeom prst="hexagon">
          <a:avLst>
            <a:gd name="adj" fmla="val 25000"/>
            <a:gd name="vf" fmla="val 1154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0" tIns="17780" rIns="0" bIns="17780" numCol="1" spcCol="1270" anchor="ctr" anchorCtr="0">
          <a:noAutofit/>
        </a:bodyPr>
        <a:lstStyle/>
        <a:p>
          <a:pPr marL="0" lvl="0" indent="0" algn="ctr" defTabSz="622300">
            <a:lnSpc>
              <a:spcPct val="90000"/>
            </a:lnSpc>
            <a:spcBef>
              <a:spcPct val="0"/>
            </a:spcBef>
            <a:spcAft>
              <a:spcPct val="35000"/>
            </a:spcAft>
            <a:buNone/>
          </a:pPr>
          <a:r>
            <a:rPr lang="en-US" sz="1400" kern="1200" dirty="0"/>
            <a:t>Non-Christians</a:t>
          </a:r>
        </a:p>
      </dsp:txBody>
      <dsp:txXfrm>
        <a:off x="4585969" y="756184"/>
        <a:ext cx="857836" cy="736405"/>
      </dsp:txXfrm>
    </dsp:sp>
    <dsp:sp modelId="{249FBE2C-BD03-7242-AAA4-6EC844F46BF4}">
      <dsp:nvSpPr>
        <dsp:cNvPr id="0" name=""/>
        <dsp:cNvSpPr/>
      </dsp:nvSpPr>
      <dsp:spPr>
        <a:xfrm>
          <a:off x="5468826" y="1063208"/>
          <a:ext cx="144772" cy="124960"/>
        </a:xfrm>
        <a:prstGeom prst="hexagon">
          <a:avLst>
            <a:gd name="adj" fmla="val 25000"/>
            <a:gd name="vf" fmla="val 115470"/>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9BCC5C1D-8368-8A4C-BFBC-6229B91138E3}">
      <dsp:nvSpPr>
        <dsp:cNvPr id="0" name=""/>
        <dsp:cNvSpPr/>
      </dsp:nvSpPr>
      <dsp:spPr>
        <a:xfrm>
          <a:off x="5497072" y="1190772"/>
          <a:ext cx="1242774" cy="1066853"/>
        </a:xfrm>
        <a:prstGeom prst="hexagon">
          <a:avLst>
            <a:gd name="adj" fmla="val 25000"/>
            <a:gd name="vf" fmla="val 11547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4590DB86-C245-6747-B7AD-A7CA03030B28}">
      <dsp:nvSpPr>
        <dsp:cNvPr id="0" name=""/>
        <dsp:cNvSpPr/>
      </dsp:nvSpPr>
      <dsp:spPr>
        <a:xfrm>
          <a:off x="5705172" y="1209516"/>
          <a:ext cx="144772" cy="124960"/>
        </a:xfrm>
        <a:prstGeom prst="hexagon">
          <a:avLst>
            <a:gd name="adj" fmla="val 25000"/>
            <a:gd name="vf" fmla="val 115470"/>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6FEFE491-96AE-C540-8CE6-284CD16F65F3}">
      <dsp:nvSpPr>
        <dsp:cNvPr id="0" name=""/>
        <dsp:cNvSpPr/>
      </dsp:nvSpPr>
      <dsp:spPr>
        <a:xfrm>
          <a:off x="8657472" y="1779539"/>
          <a:ext cx="1242774" cy="1066853"/>
        </a:xfrm>
        <a:prstGeom prst="hexagon">
          <a:avLst>
            <a:gd name="adj" fmla="val 25000"/>
            <a:gd name="vf" fmla="val 1154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0" tIns="17780" rIns="0" bIns="17780" numCol="1" spcCol="1270" anchor="ctr" anchorCtr="0">
          <a:noAutofit/>
        </a:bodyPr>
        <a:lstStyle/>
        <a:p>
          <a:pPr marL="0" lvl="0" indent="0" algn="ctr" defTabSz="622300">
            <a:lnSpc>
              <a:spcPct val="90000"/>
            </a:lnSpc>
            <a:spcBef>
              <a:spcPct val="0"/>
            </a:spcBef>
            <a:spcAft>
              <a:spcPct val="35000"/>
            </a:spcAft>
            <a:buNone/>
          </a:pPr>
          <a:r>
            <a:rPr lang="en-US" sz="1400" kern="1200" dirty="0"/>
            <a:t>Immigrants</a:t>
          </a:r>
        </a:p>
      </dsp:txBody>
      <dsp:txXfrm>
        <a:off x="8849941" y="1944763"/>
        <a:ext cx="857836" cy="736405"/>
      </dsp:txXfrm>
    </dsp:sp>
    <dsp:sp modelId="{C9165577-6150-8845-94A9-B8371D37D0F5}">
      <dsp:nvSpPr>
        <dsp:cNvPr id="0" name=""/>
        <dsp:cNvSpPr/>
      </dsp:nvSpPr>
      <dsp:spPr>
        <a:xfrm>
          <a:off x="9403600" y="2593886"/>
          <a:ext cx="144772" cy="124960"/>
        </a:xfrm>
        <a:prstGeom prst="hexagon">
          <a:avLst>
            <a:gd name="adj" fmla="val 25000"/>
            <a:gd name="vf" fmla="val 115470"/>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728E983A-858B-344C-9FF0-B223BB687521}">
      <dsp:nvSpPr>
        <dsp:cNvPr id="0" name=""/>
        <dsp:cNvSpPr/>
      </dsp:nvSpPr>
      <dsp:spPr>
        <a:xfrm>
          <a:off x="6531944" y="606580"/>
          <a:ext cx="1242774" cy="1066853"/>
        </a:xfrm>
        <a:prstGeom prst="hexagon">
          <a:avLst>
            <a:gd name="adj" fmla="val 25000"/>
            <a:gd name="vf" fmla="val 11547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1B4D3932-1753-8C40-8C8A-0FE51B104BE4}">
      <dsp:nvSpPr>
        <dsp:cNvPr id="0" name=""/>
        <dsp:cNvSpPr/>
      </dsp:nvSpPr>
      <dsp:spPr>
        <a:xfrm>
          <a:off x="6779626" y="630010"/>
          <a:ext cx="144772" cy="124960"/>
        </a:xfrm>
        <a:prstGeom prst="hexagon">
          <a:avLst>
            <a:gd name="adj" fmla="val 25000"/>
            <a:gd name="vf" fmla="val 115470"/>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78B68424-4438-E940-A5AB-572EBCEAE0ED}">
      <dsp:nvSpPr>
        <dsp:cNvPr id="0" name=""/>
        <dsp:cNvSpPr/>
      </dsp:nvSpPr>
      <dsp:spPr>
        <a:xfrm>
          <a:off x="6531944" y="1783815"/>
          <a:ext cx="1242774" cy="1066853"/>
        </a:xfrm>
        <a:prstGeom prst="hexagon">
          <a:avLst>
            <a:gd name="adj" fmla="val 25000"/>
            <a:gd name="vf" fmla="val 1154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0" tIns="17780" rIns="0" bIns="17780" numCol="1" spcCol="1270" anchor="ctr" anchorCtr="0">
          <a:noAutofit/>
        </a:bodyPr>
        <a:lstStyle/>
        <a:p>
          <a:pPr marL="0" lvl="0" indent="0" algn="ctr" defTabSz="622300">
            <a:lnSpc>
              <a:spcPct val="90000"/>
            </a:lnSpc>
            <a:spcBef>
              <a:spcPct val="0"/>
            </a:spcBef>
            <a:spcAft>
              <a:spcPct val="35000"/>
            </a:spcAft>
            <a:buNone/>
          </a:pPr>
          <a:r>
            <a:rPr lang="en-US" sz="1400" kern="1200" dirty="0"/>
            <a:t>Military</a:t>
          </a:r>
        </a:p>
      </dsp:txBody>
      <dsp:txXfrm>
        <a:off x="6724413" y="1949039"/>
        <a:ext cx="857836" cy="736405"/>
      </dsp:txXfrm>
    </dsp:sp>
    <dsp:sp modelId="{CCB54638-48D9-D443-8F10-B9FD6C3C3D0C}">
      <dsp:nvSpPr>
        <dsp:cNvPr id="0" name=""/>
        <dsp:cNvSpPr/>
      </dsp:nvSpPr>
      <dsp:spPr>
        <a:xfrm>
          <a:off x="6777882" y="2718418"/>
          <a:ext cx="144772" cy="124960"/>
        </a:xfrm>
        <a:prstGeom prst="hexagon">
          <a:avLst>
            <a:gd name="adj" fmla="val 25000"/>
            <a:gd name="vf" fmla="val 115470"/>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AA17B22B-6B04-3047-98FC-D1A3400314C2}">
      <dsp:nvSpPr>
        <dsp:cNvPr id="0" name=""/>
        <dsp:cNvSpPr/>
      </dsp:nvSpPr>
      <dsp:spPr>
        <a:xfrm>
          <a:off x="97490" y="2819169"/>
          <a:ext cx="1242774" cy="1066853"/>
        </a:xfrm>
        <a:prstGeom prst="hexagon">
          <a:avLst>
            <a:gd name="adj" fmla="val 25000"/>
            <a:gd name="vf" fmla="val 11547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42096DC2-7804-4744-9F50-FF6C558AB202}">
      <dsp:nvSpPr>
        <dsp:cNvPr id="0" name=""/>
        <dsp:cNvSpPr/>
      </dsp:nvSpPr>
      <dsp:spPr>
        <a:xfrm>
          <a:off x="6547642" y="2836090"/>
          <a:ext cx="144772" cy="124960"/>
        </a:xfrm>
        <a:prstGeom prst="hexagon">
          <a:avLst>
            <a:gd name="adj" fmla="val 25000"/>
            <a:gd name="vf" fmla="val 115470"/>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E795CF63-379C-B840-97EB-B179C9651944}">
      <dsp:nvSpPr>
        <dsp:cNvPr id="0" name=""/>
        <dsp:cNvSpPr/>
      </dsp:nvSpPr>
      <dsp:spPr>
        <a:xfrm>
          <a:off x="3324277" y="2361238"/>
          <a:ext cx="1242774" cy="1066853"/>
        </a:xfrm>
        <a:prstGeom prst="hexagon">
          <a:avLst>
            <a:gd name="adj" fmla="val 25000"/>
            <a:gd name="vf" fmla="val 1154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0" tIns="17780" rIns="0" bIns="17780" numCol="1" spcCol="1270" anchor="ctr" anchorCtr="0">
          <a:noAutofit/>
        </a:bodyPr>
        <a:lstStyle/>
        <a:p>
          <a:pPr marL="0" lvl="0" indent="0" algn="ctr" defTabSz="622300">
            <a:lnSpc>
              <a:spcPct val="90000"/>
            </a:lnSpc>
            <a:spcBef>
              <a:spcPct val="0"/>
            </a:spcBef>
            <a:spcAft>
              <a:spcPct val="35000"/>
            </a:spcAft>
            <a:buNone/>
          </a:pPr>
          <a:r>
            <a:rPr lang="en-US" sz="1400" kern="1200" dirty="0"/>
            <a:t>LGBTQ</a:t>
          </a:r>
        </a:p>
      </dsp:txBody>
      <dsp:txXfrm>
        <a:off x="3516746" y="2526462"/>
        <a:ext cx="857836" cy="736405"/>
      </dsp:txXfrm>
    </dsp:sp>
    <dsp:sp modelId="{CAE8580F-8B99-B34F-8E98-DE5084D1A8B3}">
      <dsp:nvSpPr>
        <dsp:cNvPr id="0" name=""/>
        <dsp:cNvSpPr/>
      </dsp:nvSpPr>
      <dsp:spPr>
        <a:xfrm>
          <a:off x="3359162" y="2834007"/>
          <a:ext cx="144772" cy="124960"/>
        </a:xfrm>
        <a:prstGeom prst="hexagon">
          <a:avLst>
            <a:gd name="adj" fmla="val 25000"/>
            <a:gd name="vf" fmla="val 115470"/>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BA13D54B-D1BA-3641-A739-3E5C8A6968A4}">
      <dsp:nvSpPr>
        <dsp:cNvPr id="0" name=""/>
        <dsp:cNvSpPr/>
      </dsp:nvSpPr>
      <dsp:spPr>
        <a:xfrm>
          <a:off x="2255055" y="2954282"/>
          <a:ext cx="1242774" cy="1066853"/>
        </a:xfrm>
        <a:prstGeom prst="hexagon">
          <a:avLst>
            <a:gd name="adj" fmla="val 25000"/>
            <a:gd name="vf" fmla="val 11547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021ECF66-6D11-1C4A-B924-4E8A0ADB75D6}">
      <dsp:nvSpPr>
        <dsp:cNvPr id="0" name=""/>
        <dsp:cNvSpPr/>
      </dsp:nvSpPr>
      <dsp:spPr>
        <a:xfrm>
          <a:off x="3101014" y="2969381"/>
          <a:ext cx="144772" cy="124960"/>
        </a:xfrm>
        <a:prstGeom prst="hexagon">
          <a:avLst>
            <a:gd name="adj" fmla="val 25000"/>
            <a:gd name="vf" fmla="val 115470"/>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6A0DE826-4B3D-1442-948D-AE53486779FD}">
      <dsp:nvSpPr>
        <dsp:cNvPr id="0" name=""/>
        <dsp:cNvSpPr/>
      </dsp:nvSpPr>
      <dsp:spPr>
        <a:xfrm>
          <a:off x="7595933" y="2381545"/>
          <a:ext cx="1242774" cy="1066853"/>
        </a:xfrm>
        <a:prstGeom prst="hexagon">
          <a:avLst>
            <a:gd name="adj" fmla="val 25000"/>
            <a:gd name="vf" fmla="val 1154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0" tIns="17780" rIns="0" bIns="17780" numCol="1" spcCol="1270" anchor="ctr" anchorCtr="0">
          <a:noAutofit/>
        </a:bodyPr>
        <a:lstStyle/>
        <a:p>
          <a:pPr marL="0" lvl="0" indent="0" algn="ctr" defTabSz="622300">
            <a:lnSpc>
              <a:spcPct val="90000"/>
            </a:lnSpc>
            <a:spcBef>
              <a:spcPct val="0"/>
            </a:spcBef>
            <a:spcAft>
              <a:spcPct val="35000"/>
            </a:spcAft>
            <a:buNone/>
          </a:pPr>
          <a:r>
            <a:rPr lang="en-US" sz="1400" kern="1200" dirty="0"/>
            <a:t>Special education</a:t>
          </a:r>
        </a:p>
      </dsp:txBody>
      <dsp:txXfrm>
        <a:off x="7788402" y="2546769"/>
        <a:ext cx="857836" cy="736405"/>
      </dsp:txXfrm>
    </dsp:sp>
    <dsp:sp modelId="{7DD88CE3-93C2-9544-A3D0-D307CFC10AE5}">
      <dsp:nvSpPr>
        <dsp:cNvPr id="0" name=""/>
        <dsp:cNvSpPr/>
      </dsp:nvSpPr>
      <dsp:spPr>
        <a:xfrm>
          <a:off x="7841872" y="3316147"/>
          <a:ext cx="144772" cy="124960"/>
        </a:xfrm>
        <a:prstGeom prst="hexagon">
          <a:avLst>
            <a:gd name="adj" fmla="val 25000"/>
            <a:gd name="vf" fmla="val 115470"/>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9283C01D-D5D1-9947-B3A5-2927FD72E72A}">
      <dsp:nvSpPr>
        <dsp:cNvPr id="0" name=""/>
        <dsp:cNvSpPr/>
      </dsp:nvSpPr>
      <dsp:spPr>
        <a:xfrm>
          <a:off x="6526711" y="2965736"/>
          <a:ext cx="1242774" cy="1066853"/>
        </a:xfrm>
        <a:prstGeom prst="hexagon">
          <a:avLst>
            <a:gd name="adj" fmla="val 25000"/>
            <a:gd name="vf" fmla="val 11547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448D211E-2632-5B44-B153-31AC72FFF493}">
      <dsp:nvSpPr>
        <dsp:cNvPr id="0" name=""/>
        <dsp:cNvSpPr/>
      </dsp:nvSpPr>
      <dsp:spPr>
        <a:xfrm>
          <a:off x="7611631" y="3433819"/>
          <a:ext cx="144772" cy="124960"/>
        </a:xfrm>
        <a:prstGeom prst="hexagon">
          <a:avLst>
            <a:gd name="adj" fmla="val 25000"/>
            <a:gd name="vf" fmla="val 115470"/>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E791F87A-DE9A-7C4E-B73E-6F3D4212E602}">
      <dsp:nvSpPr>
        <dsp:cNvPr id="0" name=""/>
        <dsp:cNvSpPr/>
      </dsp:nvSpPr>
      <dsp:spPr>
        <a:xfrm>
          <a:off x="1149834" y="3485914"/>
          <a:ext cx="1242774" cy="1066853"/>
        </a:xfrm>
        <a:prstGeom prst="hexagon">
          <a:avLst>
            <a:gd name="adj" fmla="val 25000"/>
            <a:gd name="vf" fmla="val 1154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0" tIns="17780" rIns="0" bIns="17780" numCol="1" spcCol="1270" anchor="ctr" anchorCtr="0">
          <a:noAutofit/>
        </a:bodyPr>
        <a:lstStyle/>
        <a:p>
          <a:pPr marL="0" lvl="0" indent="0" algn="ctr" defTabSz="622300">
            <a:lnSpc>
              <a:spcPct val="90000"/>
            </a:lnSpc>
            <a:spcBef>
              <a:spcPct val="0"/>
            </a:spcBef>
            <a:spcAft>
              <a:spcPct val="35000"/>
            </a:spcAft>
            <a:buNone/>
          </a:pPr>
          <a:r>
            <a:rPr lang="en-US" sz="1400" kern="1200" dirty="0"/>
            <a:t>English language learners</a:t>
          </a:r>
        </a:p>
      </dsp:txBody>
      <dsp:txXfrm>
        <a:off x="1342303" y="3651138"/>
        <a:ext cx="857836" cy="736405"/>
      </dsp:txXfrm>
    </dsp:sp>
    <dsp:sp modelId="{FD2EFF41-459A-9548-97AC-6BFCE8DC0C70}">
      <dsp:nvSpPr>
        <dsp:cNvPr id="0" name=""/>
        <dsp:cNvSpPr/>
      </dsp:nvSpPr>
      <dsp:spPr>
        <a:xfrm rot="10033936">
          <a:off x="401405" y="3723547"/>
          <a:ext cx="144772" cy="124960"/>
        </a:xfrm>
        <a:prstGeom prst="hexagon">
          <a:avLst>
            <a:gd name="adj" fmla="val 25000"/>
            <a:gd name="vf" fmla="val 115470"/>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B1AD76CA-8B5E-0442-84E9-B53D2B1320EF}">
      <dsp:nvSpPr>
        <dsp:cNvPr id="0" name=""/>
        <dsp:cNvSpPr/>
      </dsp:nvSpPr>
      <dsp:spPr>
        <a:xfrm>
          <a:off x="7600294" y="1200665"/>
          <a:ext cx="1242774" cy="1066853"/>
        </a:xfrm>
        <a:prstGeom prst="hexagon">
          <a:avLst>
            <a:gd name="adj" fmla="val 25000"/>
            <a:gd name="vf" fmla="val 11547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55854A50-4EA2-F94D-9D6E-A62DA502781D}">
      <dsp:nvSpPr>
        <dsp:cNvPr id="0" name=""/>
        <dsp:cNvSpPr/>
      </dsp:nvSpPr>
      <dsp:spPr>
        <a:xfrm>
          <a:off x="8459334" y="1206913"/>
          <a:ext cx="144772" cy="124960"/>
        </a:xfrm>
        <a:prstGeom prst="hexagon">
          <a:avLst>
            <a:gd name="adj" fmla="val 25000"/>
            <a:gd name="vf" fmla="val 115470"/>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3E3C834B-76C2-7C47-8F95-DF3186F63947}">
      <dsp:nvSpPr>
        <dsp:cNvPr id="0" name=""/>
        <dsp:cNvSpPr/>
      </dsp:nvSpPr>
      <dsp:spPr>
        <a:xfrm>
          <a:off x="4389139" y="2958968"/>
          <a:ext cx="1242774" cy="1066853"/>
        </a:xfrm>
        <a:prstGeom prst="hexagon">
          <a:avLst>
            <a:gd name="adj" fmla="val 25000"/>
            <a:gd name="vf" fmla="val 1154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0" tIns="17780" rIns="0" bIns="17780" numCol="1" spcCol="1270" anchor="ctr" anchorCtr="0">
          <a:noAutofit/>
        </a:bodyPr>
        <a:lstStyle/>
        <a:p>
          <a:pPr marL="0" lvl="0" indent="0" algn="ctr" defTabSz="622300">
            <a:lnSpc>
              <a:spcPct val="90000"/>
            </a:lnSpc>
            <a:spcBef>
              <a:spcPct val="0"/>
            </a:spcBef>
            <a:spcAft>
              <a:spcPct val="35000"/>
            </a:spcAft>
            <a:buNone/>
          </a:pPr>
          <a:r>
            <a:rPr lang="en-US" sz="1400" kern="1200" dirty="0"/>
            <a:t>Homeless</a:t>
          </a:r>
        </a:p>
      </dsp:txBody>
      <dsp:txXfrm>
        <a:off x="4581608" y="3124192"/>
        <a:ext cx="857836" cy="736405"/>
      </dsp:txXfrm>
    </dsp:sp>
    <dsp:sp modelId="{5826230A-F77C-4340-A35C-BC1F31FCEAF5}">
      <dsp:nvSpPr>
        <dsp:cNvPr id="0" name=""/>
        <dsp:cNvSpPr/>
      </dsp:nvSpPr>
      <dsp:spPr>
        <a:xfrm>
          <a:off x="4635077" y="3893571"/>
          <a:ext cx="144772" cy="124960"/>
        </a:xfrm>
        <a:prstGeom prst="hexagon">
          <a:avLst>
            <a:gd name="adj" fmla="val 25000"/>
            <a:gd name="vf" fmla="val 115470"/>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63312E5C-1596-2344-8949-34F198B6BE66}">
      <dsp:nvSpPr>
        <dsp:cNvPr id="0" name=""/>
        <dsp:cNvSpPr/>
      </dsp:nvSpPr>
      <dsp:spPr>
        <a:xfrm>
          <a:off x="3319917" y="3543160"/>
          <a:ext cx="1242774" cy="1066853"/>
        </a:xfrm>
        <a:prstGeom prst="hexagon">
          <a:avLst>
            <a:gd name="adj" fmla="val 25000"/>
            <a:gd name="vf" fmla="val 11547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C7766161-FC40-0648-B5AB-A6511E395AD0}">
      <dsp:nvSpPr>
        <dsp:cNvPr id="0" name=""/>
        <dsp:cNvSpPr/>
      </dsp:nvSpPr>
      <dsp:spPr>
        <a:xfrm>
          <a:off x="4404837" y="4011242"/>
          <a:ext cx="144772" cy="124960"/>
        </a:xfrm>
        <a:prstGeom prst="hexagon">
          <a:avLst>
            <a:gd name="adj" fmla="val 25000"/>
            <a:gd name="vf" fmla="val 115470"/>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0A847B34-1307-D54D-BB21-5EDC5D8FC3A1}">
      <dsp:nvSpPr>
        <dsp:cNvPr id="0" name=""/>
        <dsp:cNvSpPr/>
      </dsp:nvSpPr>
      <dsp:spPr>
        <a:xfrm>
          <a:off x="5463250" y="2359568"/>
          <a:ext cx="1242774" cy="1066853"/>
        </a:xfrm>
        <a:prstGeom prst="hexagon">
          <a:avLst>
            <a:gd name="adj" fmla="val 25000"/>
            <a:gd name="vf" fmla="val 1154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0" tIns="17780" rIns="0" bIns="17780" numCol="1" spcCol="1270" anchor="ctr" anchorCtr="0">
          <a:noAutofit/>
        </a:bodyPr>
        <a:lstStyle/>
        <a:p>
          <a:pPr marL="0" lvl="0" indent="0" algn="ctr" defTabSz="622300">
            <a:lnSpc>
              <a:spcPct val="90000"/>
            </a:lnSpc>
            <a:spcBef>
              <a:spcPct val="0"/>
            </a:spcBef>
            <a:spcAft>
              <a:spcPct val="35000"/>
            </a:spcAft>
            <a:buNone/>
          </a:pPr>
          <a:r>
            <a:rPr lang="en-US" sz="1400" kern="1200" dirty="0"/>
            <a:t>Grand-parents</a:t>
          </a:r>
        </a:p>
      </dsp:txBody>
      <dsp:txXfrm>
        <a:off x="5655719" y="2524792"/>
        <a:ext cx="857836" cy="736405"/>
      </dsp:txXfrm>
    </dsp:sp>
    <dsp:sp modelId="{B9CA661A-B9EF-2D40-8BDB-CA4186FA03BC}">
      <dsp:nvSpPr>
        <dsp:cNvPr id="0" name=""/>
        <dsp:cNvSpPr/>
      </dsp:nvSpPr>
      <dsp:spPr>
        <a:xfrm>
          <a:off x="2049101" y="3239234"/>
          <a:ext cx="144772" cy="124960"/>
        </a:xfrm>
        <a:prstGeom prst="hexagon">
          <a:avLst>
            <a:gd name="adj" fmla="val 25000"/>
            <a:gd name="vf" fmla="val 115470"/>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B7FE7831-7E0D-6240-8E04-5323DCE3FE20}">
      <dsp:nvSpPr>
        <dsp:cNvPr id="0" name=""/>
        <dsp:cNvSpPr/>
      </dsp:nvSpPr>
      <dsp:spPr>
        <a:xfrm>
          <a:off x="5454873" y="3548887"/>
          <a:ext cx="1242774" cy="1066853"/>
        </a:xfrm>
        <a:prstGeom prst="hexagon">
          <a:avLst>
            <a:gd name="adj" fmla="val 25000"/>
            <a:gd name="vf" fmla="val 11547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53A83B12-B818-9847-BCCD-7741FF9A4DD6}">
      <dsp:nvSpPr>
        <dsp:cNvPr id="0" name=""/>
        <dsp:cNvSpPr/>
      </dsp:nvSpPr>
      <dsp:spPr>
        <a:xfrm>
          <a:off x="6309552" y="4472035"/>
          <a:ext cx="144772" cy="124960"/>
        </a:xfrm>
        <a:prstGeom prst="hexagon">
          <a:avLst>
            <a:gd name="adj" fmla="val 25000"/>
            <a:gd name="vf" fmla="val 115470"/>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BFFED2FA-39C3-4A90-A875-128DEF30AF08}">
      <dsp:nvSpPr>
        <dsp:cNvPr id="0" name=""/>
        <dsp:cNvSpPr/>
      </dsp:nvSpPr>
      <dsp:spPr>
        <a:xfrm>
          <a:off x="7596805" y="3561383"/>
          <a:ext cx="1242774" cy="1066853"/>
        </a:xfrm>
        <a:prstGeom prst="hexagon">
          <a:avLst>
            <a:gd name="adj" fmla="val 25000"/>
            <a:gd name="vf" fmla="val 1154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0" tIns="17780" rIns="0" bIns="17780" numCol="1" spcCol="1270" anchor="ctr" anchorCtr="0">
          <a:noAutofit/>
        </a:bodyPr>
        <a:lstStyle/>
        <a:p>
          <a:pPr marL="0" lvl="0" indent="0" algn="ctr" defTabSz="622300">
            <a:lnSpc>
              <a:spcPct val="90000"/>
            </a:lnSpc>
            <a:spcBef>
              <a:spcPct val="0"/>
            </a:spcBef>
            <a:spcAft>
              <a:spcPct val="35000"/>
            </a:spcAft>
            <a:buNone/>
          </a:pPr>
          <a:r>
            <a:rPr lang="en-US" sz="1400" kern="1200" dirty="0"/>
            <a:t>Magnet program</a:t>
          </a:r>
        </a:p>
      </dsp:txBody>
      <dsp:txXfrm>
        <a:off x="7789274" y="3726607"/>
        <a:ext cx="857836" cy="736405"/>
      </dsp:txXfrm>
    </dsp:sp>
    <dsp:sp modelId="{63265AC9-07BC-44BF-B9B2-04D199AA9AC6}">
      <dsp:nvSpPr>
        <dsp:cNvPr id="0" name=""/>
        <dsp:cNvSpPr/>
      </dsp:nvSpPr>
      <dsp:spPr>
        <a:xfrm>
          <a:off x="8681725" y="4029465"/>
          <a:ext cx="144772" cy="124960"/>
        </a:xfrm>
        <a:prstGeom prst="hexagon">
          <a:avLst>
            <a:gd name="adj" fmla="val 25000"/>
            <a:gd name="vf" fmla="val 115470"/>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4B7EF819-6609-4BC3-A586-A83AB855FF90}">
      <dsp:nvSpPr>
        <dsp:cNvPr id="0" name=""/>
        <dsp:cNvSpPr/>
      </dsp:nvSpPr>
      <dsp:spPr>
        <a:xfrm>
          <a:off x="8665155" y="2977191"/>
          <a:ext cx="1242774" cy="1066853"/>
        </a:xfrm>
        <a:prstGeom prst="hexagon">
          <a:avLst>
            <a:gd name="adj" fmla="val 25000"/>
            <a:gd name="vf" fmla="val 11547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4BE8C8B9-13CD-4E4F-A366-3EF81AB65253}">
      <dsp:nvSpPr>
        <dsp:cNvPr id="0" name=""/>
        <dsp:cNvSpPr/>
      </dsp:nvSpPr>
      <dsp:spPr>
        <a:xfrm>
          <a:off x="8911966" y="3911794"/>
          <a:ext cx="144772" cy="124960"/>
        </a:xfrm>
        <a:prstGeom prst="hexagon">
          <a:avLst>
            <a:gd name="adj" fmla="val 25000"/>
            <a:gd name="vf" fmla="val 115470"/>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077A62-451B-4639-B331-A7EFED835F15}">
      <dsp:nvSpPr>
        <dsp:cNvPr id="0" name=""/>
        <dsp:cNvSpPr/>
      </dsp:nvSpPr>
      <dsp:spPr>
        <a:xfrm>
          <a:off x="0" y="0"/>
          <a:ext cx="3286125" cy="4351338"/>
        </a:xfrm>
        <a:prstGeom prst="rect">
          <a:avLst/>
        </a:prstGeom>
        <a:solidFill>
          <a:schemeClr val="bg1">
            <a:alpha val="90000"/>
          </a:schemeClr>
        </a:solidFill>
        <a:ln w="12700" cap="flat" cmpd="sng" algn="ctr">
          <a:solidFill>
            <a:schemeClr val="bg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marL="0" lvl="0" indent="0" algn="l" defTabSz="1022350">
            <a:lnSpc>
              <a:spcPct val="90000"/>
            </a:lnSpc>
            <a:spcBef>
              <a:spcPct val="0"/>
            </a:spcBef>
            <a:spcAft>
              <a:spcPct val="35000"/>
            </a:spcAft>
            <a:buNone/>
          </a:pPr>
          <a:r>
            <a:rPr lang="en-US" sz="2300" kern="1200" dirty="0">
              <a:solidFill>
                <a:schemeClr val="bg1"/>
              </a:solidFill>
            </a:rPr>
            <a:t>Define concepts of diversity, inclusion, and equity; apply to your local PTA</a:t>
          </a:r>
        </a:p>
      </dsp:txBody>
      <dsp:txXfrm>
        <a:off x="0" y="1653508"/>
        <a:ext cx="3286125" cy="2610802"/>
      </dsp:txXfrm>
    </dsp:sp>
    <dsp:sp modelId="{3A9C9D28-4A7D-460D-830E-279E26E76194}">
      <dsp:nvSpPr>
        <dsp:cNvPr id="0" name=""/>
        <dsp:cNvSpPr/>
      </dsp:nvSpPr>
      <dsp:spPr>
        <a:xfrm>
          <a:off x="990361" y="435133"/>
          <a:ext cx="1305401" cy="1305401"/>
        </a:xfrm>
        <a:prstGeom prst="ellipse">
          <a:avLst/>
        </a:prstGeom>
        <a:solidFill>
          <a:schemeClr val="bg1"/>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774" tIns="12700" rIns="101774"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endParaRPr lang="en-US" sz="4800" kern="1200" dirty="0"/>
        </a:p>
      </dsp:txBody>
      <dsp:txXfrm>
        <a:off x="1181533" y="626305"/>
        <a:ext cx="923057" cy="923057"/>
      </dsp:txXfrm>
    </dsp:sp>
    <dsp:sp modelId="{4FA6266F-308D-43C3-AA29-E4EED763AF13}">
      <dsp:nvSpPr>
        <dsp:cNvPr id="0" name=""/>
        <dsp:cNvSpPr/>
      </dsp:nvSpPr>
      <dsp:spPr>
        <a:xfrm>
          <a:off x="0" y="4351266"/>
          <a:ext cx="3286125" cy="72"/>
        </a:xfrm>
        <a:prstGeom prst="rect">
          <a:avLst/>
        </a:prstGeom>
        <a:solidFill>
          <a:schemeClr val="accent5">
            <a:hueOff val="-1351709"/>
            <a:satOff val="-3484"/>
            <a:lumOff val="-2353"/>
            <a:alphaOff val="0"/>
          </a:schemeClr>
        </a:solidFill>
        <a:ln w="12700" cap="flat" cmpd="sng" algn="ctr">
          <a:solidFill>
            <a:schemeClr val="accent5">
              <a:hueOff val="-1351709"/>
              <a:satOff val="-3484"/>
              <a:lumOff val="-235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3F942A-AC18-4BA2-893B-2E9DF7371C59}">
      <dsp:nvSpPr>
        <dsp:cNvPr id="0" name=""/>
        <dsp:cNvSpPr/>
      </dsp:nvSpPr>
      <dsp:spPr>
        <a:xfrm>
          <a:off x="3614737" y="0"/>
          <a:ext cx="3286125" cy="4351338"/>
        </a:xfrm>
        <a:prstGeom prst="rect">
          <a:avLst/>
        </a:prstGeom>
        <a:solidFill>
          <a:schemeClr val="bg1">
            <a:alpha val="90000"/>
          </a:schemeClr>
        </a:solidFill>
        <a:ln w="12700" cap="flat" cmpd="sng" algn="ctr">
          <a:solidFill>
            <a:schemeClr val="bg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marL="0" lvl="0" indent="0" algn="l" defTabSz="1022350">
            <a:lnSpc>
              <a:spcPct val="90000"/>
            </a:lnSpc>
            <a:spcBef>
              <a:spcPct val="0"/>
            </a:spcBef>
            <a:spcAft>
              <a:spcPct val="35000"/>
            </a:spcAft>
            <a:buNone/>
          </a:pPr>
          <a:endParaRPr lang="en-US" sz="2300" kern="1200" dirty="0"/>
        </a:p>
      </dsp:txBody>
      <dsp:txXfrm>
        <a:off x="3614737" y="1653508"/>
        <a:ext cx="3286125" cy="2610802"/>
      </dsp:txXfrm>
    </dsp:sp>
    <dsp:sp modelId="{FB75D8E8-9C58-4BB3-B8EF-A10328AA3699}">
      <dsp:nvSpPr>
        <dsp:cNvPr id="0" name=""/>
        <dsp:cNvSpPr/>
      </dsp:nvSpPr>
      <dsp:spPr>
        <a:xfrm>
          <a:off x="4605099" y="435133"/>
          <a:ext cx="1305401" cy="1305401"/>
        </a:xfrm>
        <a:prstGeom prst="ellipse">
          <a:avLst/>
        </a:prstGeom>
        <a:solidFill>
          <a:schemeClr val="bg1"/>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774" tIns="12700" rIns="101774"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4796271" y="626305"/>
        <a:ext cx="923057" cy="923057"/>
      </dsp:txXfrm>
    </dsp:sp>
    <dsp:sp modelId="{84F62A11-FEF7-4A55-874E-8C8652A07425}">
      <dsp:nvSpPr>
        <dsp:cNvPr id="0" name=""/>
        <dsp:cNvSpPr/>
      </dsp:nvSpPr>
      <dsp:spPr>
        <a:xfrm>
          <a:off x="3614737" y="4351266"/>
          <a:ext cx="3286125" cy="72"/>
        </a:xfrm>
        <a:prstGeom prst="rect">
          <a:avLst/>
        </a:prstGeom>
        <a:solidFill>
          <a:schemeClr val="accent5">
            <a:hueOff val="-4055126"/>
            <a:satOff val="-10451"/>
            <a:lumOff val="-7059"/>
            <a:alphaOff val="0"/>
          </a:schemeClr>
        </a:solidFill>
        <a:ln w="12700" cap="flat" cmpd="sng" algn="ctr">
          <a:solidFill>
            <a:schemeClr val="accent5">
              <a:hueOff val="-4055126"/>
              <a:satOff val="-10451"/>
              <a:lumOff val="-705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004E0A6-27BE-430F-80BB-34DA3F30FA42}">
      <dsp:nvSpPr>
        <dsp:cNvPr id="0" name=""/>
        <dsp:cNvSpPr/>
      </dsp:nvSpPr>
      <dsp:spPr>
        <a:xfrm>
          <a:off x="7229475" y="0"/>
          <a:ext cx="3286125" cy="4351338"/>
        </a:xfrm>
        <a:prstGeom prst="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marL="0" lvl="0" indent="0" algn="l" defTabSz="1022350">
            <a:lnSpc>
              <a:spcPct val="90000"/>
            </a:lnSpc>
            <a:spcBef>
              <a:spcPct val="0"/>
            </a:spcBef>
            <a:spcAft>
              <a:spcPct val="35000"/>
            </a:spcAft>
            <a:buNone/>
          </a:pPr>
          <a:r>
            <a:rPr lang="en-US" sz="2300" kern="1200" dirty="0"/>
            <a:t>Discover strategies to move to more equity-centered </a:t>
          </a:r>
          <a:r>
            <a:rPr lang="en-US" sz="2300" b="1" kern="1200" dirty="0"/>
            <a:t>membership, leadership, programs &amp; advocacy </a:t>
          </a:r>
          <a:endParaRPr lang="en-US" sz="2300" kern="1200" dirty="0"/>
        </a:p>
      </dsp:txBody>
      <dsp:txXfrm>
        <a:off x="7229475" y="1653508"/>
        <a:ext cx="3286125" cy="2610802"/>
      </dsp:txXfrm>
    </dsp:sp>
    <dsp:sp modelId="{DEB4F01B-4984-4EC2-B5D6-6A04C2147E6B}">
      <dsp:nvSpPr>
        <dsp:cNvPr id="0" name=""/>
        <dsp:cNvSpPr/>
      </dsp:nvSpPr>
      <dsp:spPr>
        <a:xfrm>
          <a:off x="8219836" y="435133"/>
          <a:ext cx="1305401" cy="1305401"/>
        </a:xfrm>
        <a:prstGeom prst="ellipse">
          <a:avLst/>
        </a:prstGeom>
        <a:solidFill>
          <a:schemeClr val="accent5">
            <a:hueOff val="-5406834"/>
            <a:satOff val="-13935"/>
            <a:lumOff val="-9412"/>
            <a:alphaOff val="0"/>
          </a:schemeClr>
        </a:solidFill>
        <a:ln w="12700" cap="flat" cmpd="sng" algn="ctr">
          <a:solidFill>
            <a:schemeClr val="accent5">
              <a:hueOff val="-5406834"/>
              <a:satOff val="-13935"/>
              <a:lumOff val="-941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774" tIns="12700" rIns="101774"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8411008" y="626305"/>
        <a:ext cx="923057" cy="923057"/>
      </dsp:txXfrm>
    </dsp:sp>
    <dsp:sp modelId="{6097AD8A-EA1C-4532-9690-FC5A231B9026}">
      <dsp:nvSpPr>
        <dsp:cNvPr id="0" name=""/>
        <dsp:cNvSpPr/>
      </dsp:nvSpPr>
      <dsp:spPr>
        <a:xfrm>
          <a:off x="7229475" y="4351266"/>
          <a:ext cx="3286125" cy="72"/>
        </a:xfrm>
        <a:prstGeom prst="rect">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2.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3.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4.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6.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BEE9AB-DC7D-4C7B-B661-90A48C8C2FFB}" type="datetimeFigureOut">
              <a:rPr lang="en-US" smtClean="0"/>
              <a:t>9/23/2020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ECF554-8D01-45E6-8185-B5F07D696AEA}" type="slidenum">
              <a:rPr lang="en-US" smtClean="0"/>
              <a:t>‹#›</a:t>
            </a:fld>
            <a:endParaRPr lang="en-US"/>
          </a:p>
        </p:txBody>
      </p:sp>
    </p:spTree>
    <p:extLst>
      <p:ext uri="{BB962C8B-B14F-4D97-AF65-F5344CB8AC3E}">
        <p14:creationId xmlns:p14="http://schemas.microsoft.com/office/powerpoint/2010/main" val="2185435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p:cNvSpPr>
          <p:nvPr>
            <p:ph type="sldImg"/>
          </p:nvPr>
        </p:nvSpPr>
        <p:spPr bwMode="auto">
          <a:xfrm>
            <a:off x="641350" y="1162050"/>
            <a:ext cx="5575300" cy="31369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altLang="en-US" b="1" dirty="0"/>
              <a:t>Helen</a:t>
            </a:r>
            <a:endParaRPr lang="en-US" altLang="en-US" b="0" dirty="0"/>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037C3DD1-D966-4FCB-83B8-3B02BC24A138}" type="slidenum">
              <a:rPr lang="en-US" altLang="en-US" smtClean="0"/>
              <a:pPr/>
              <a:t>1</a:t>
            </a:fld>
            <a:endParaRPr lang="en-US" altLang="en-US"/>
          </a:p>
        </p:txBody>
      </p:sp>
    </p:spTree>
    <p:extLst>
      <p:ext uri="{BB962C8B-B14F-4D97-AF65-F5344CB8AC3E}">
        <p14:creationId xmlns:p14="http://schemas.microsoft.com/office/powerpoint/2010/main" val="42612723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Sylvia transitions to Helen</a:t>
            </a:r>
            <a:endParaRPr lang="en-US" dirty="0"/>
          </a:p>
        </p:txBody>
      </p:sp>
      <p:sp>
        <p:nvSpPr>
          <p:cNvPr id="4" name="Slide Number Placeholder 3"/>
          <p:cNvSpPr>
            <a:spLocks noGrp="1"/>
          </p:cNvSpPr>
          <p:nvPr>
            <p:ph type="sldNum" sz="quarter" idx="5"/>
          </p:nvPr>
        </p:nvSpPr>
        <p:spPr/>
        <p:txBody>
          <a:bodyPr/>
          <a:lstStyle/>
          <a:p>
            <a:fld id="{FBECF554-8D01-45E6-8185-B5F07D696AEA}" type="slidenum">
              <a:rPr lang="en-US" smtClean="0"/>
              <a:t>10</a:t>
            </a:fld>
            <a:endParaRPr lang="en-US"/>
          </a:p>
        </p:txBody>
      </p:sp>
    </p:spTree>
    <p:extLst>
      <p:ext uri="{BB962C8B-B14F-4D97-AF65-F5344CB8AC3E}">
        <p14:creationId xmlns:p14="http://schemas.microsoft.com/office/powerpoint/2010/main" val="42133889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Helen</a:t>
            </a:r>
          </a:p>
        </p:txBody>
      </p:sp>
      <p:sp>
        <p:nvSpPr>
          <p:cNvPr id="4" name="Slide Number Placeholder 3"/>
          <p:cNvSpPr>
            <a:spLocks noGrp="1"/>
          </p:cNvSpPr>
          <p:nvPr>
            <p:ph type="sldNum" sz="quarter" idx="5"/>
          </p:nvPr>
        </p:nvSpPr>
        <p:spPr/>
        <p:txBody>
          <a:bodyPr/>
          <a:lstStyle/>
          <a:p>
            <a:fld id="{FA48494C-479B-4020-B885-4D3C3617BC2D}" type="slidenum">
              <a:rPr lang="en-US" smtClean="0"/>
              <a:t>11</a:t>
            </a:fld>
            <a:endParaRPr lang="en-US"/>
          </a:p>
        </p:txBody>
      </p:sp>
    </p:spTree>
    <p:extLst>
      <p:ext uri="{BB962C8B-B14F-4D97-AF65-F5344CB8AC3E}">
        <p14:creationId xmlns:p14="http://schemas.microsoft.com/office/powerpoint/2010/main" val="24332198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Helen</a:t>
            </a:r>
          </a:p>
        </p:txBody>
      </p:sp>
      <p:sp>
        <p:nvSpPr>
          <p:cNvPr id="4" name="Slide Number Placeholder 3"/>
          <p:cNvSpPr>
            <a:spLocks noGrp="1"/>
          </p:cNvSpPr>
          <p:nvPr>
            <p:ph type="sldNum" sz="quarter" idx="5"/>
          </p:nvPr>
        </p:nvSpPr>
        <p:spPr/>
        <p:txBody>
          <a:bodyPr/>
          <a:lstStyle/>
          <a:p>
            <a:fld id="{FBECF554-8D01-45E6-8185-B5F07D696AEA}" type="slidenum">
              <a:rPr lang="en-US" smtClean="0"/>
              <a:t>12</a:t>
            </a:fld>
            <a:endParaRPr lang="en-US"/>
          </a:p>
        </p:txBody>
      </p:sp>
    </p:spTree>
    <p:extLst>
      <p:ext uri="{BB962C8B-B14F-4D97-AF65-F5344CB8AC3E}">
        <p14:creationId xmlns:p14="http://schemas.microsoft.com/office/powerpoint/2010/main" val="10415956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Helen</a:t>
            </a:r>
          </a:p>
        </p:txBody>
      </p:sp>
      <p:sp>
        <p:nvSpPr>
          <p:cNvPr id="4" name="Slide Number Placeholder 3"/>
          <p:cNvSpPr>
            <a:spLocks noGrp="1"/>
          </p:cNvSpPr>
          <p:nvPr>
            <p:ph type="sldNum" sz="quarter" idx="5"/>
          </p:nvPr>
        </p:nvSpPr>
        <p:spPr/>
        <p:txBody>
          <a:bodyPr/>
          <a:lstStyle/>
          <a:p>
            <a:fld id="{FA48494C-479B-4020-B885-4D3C3617BC2D}" type="slidenum">
              <a:rPr lang="en-US" smtClean="0"/>
              <a:t>13</a:t>
            </a:fld>
            <a:endParaRPr lang="en-US"/>
          </a:p>
        </p:txBody>
      </p:sp>
    </p:spTree>
    <p:extLst>
      <p:ext uri="{BB962C8B-B14F-4D97-AF65-F5344CB8AC3E}">
        <p14:creationId xmlns:p14="http://schemas.microsoft.com/office/powerpoint/2010/main" val="1712566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US" sz="1200" dirty="0"/>
              <a:t>Helen</a:t>
            </a:r>
          </a:p>
          <a:p>
            <a:endParaRPr lang="en-US" sz="1200" dirty="0"/>
          </a:p>
          <a:p>
            <a:r>
              <a:rPr lang="en-US" sz="1200" dirty="0"/>
              <a:t>Small group breakouts</a:t>
            </a:r>
          </a:p>
          <a:p>
            <a:r>
              <a:rPr lang="en-US" sz="1200" dirty="0"/>
              <a:t>This is your active part – Take</a:t>
            </a:r>
            <a:r>
              <a:rPr lang="en-US" sz="1200" baseline="0" dirty="0"/>
              <a:t> out your paper or notes</a:t>
            </a:r>
          </a:p>
          <a:p>
            <a:r>
              <a:rPr lang="en-US" sz="1200" dirty="0"/>
              <a:t>Just</a:t>
            </a:r>
            <a:r>
              <a:rPr lang="en-US" sz="1200" baseline="0" dirty="0"/>
              <a:t> from the top of your head – list the different groups or categories of the students and families in your school community. You might also include grade levels, or school programs – is there a magnet program, technical/vocational programs, alternative program in your school or district? You can decide if you want to do this at the school, district or state level, depending on your PTA role.</a:t>
            </a:r>
          </a:p>
          <a:p>
            <a:r>
              <a:rPr lang="en-US" sz="1200" baseline="0" dirty="0"/>
              <a:t>Put some of these groups in the chat – try to be additive to the list, it might be hard depending on how fast everyone types, but try to add something new. There is so much diversity in our country, that its impossible to run out of categories.</a:t>
            </a:r>
          </a:p>
          <a:p>
            <a:endParaRPr lang="en-US" sz="1200" baseline="0" dirty="0"/>
          </a:p>
          <a:p>
            <a:r>
              <a:rPr lang="en-US" sz="1200" baseline="0" dirty="0"/>
              <a:t>Now – on that same list or diagram – circle the ones who are adequately represented in your PTA. You have to consider your demographics, too. If your school is 40% Black students and there is one Black mom active in your PTA – don’t circle that. Think about who shows up for PTA meetings, who is vying for leadership positions, who is working on your committees. Compare that to your school demographics. All those people who you haven’t circled = that’s your target membership goal for next year. When we’re done, give a copy of this paper to your Membership chairman.</a:t>
            </a:r>
          </a:p>
          <a:p>
            <a:endParaRPr lang="en-US" sz="1200" baseline="0" dirty="0"/>
          </a:p>
          <a:p>
            <a:r>
              <a:rPr lang="en-US" sz="1200" baseline="0" dirty="0"/>
              <a:t>But for now, keep this list handy, we’re going to come back to this again.</a:t>
            </a:r>
          </a:p>
          <a:p>
            <a:endParaRPr lang="en-US" sz="1200" baseline="0" dirty="0"/>
          </a:p>
        </p:txBody>
      </p:sp>
      <p:sp>
        <p:nvSpPr>
          <p:cNvPr id="4" name="Slide Number Placeholder 3"/>
          <p:cNvSpPr>
            <a:spLocks noGrp="1"/>
          </p:cNvSpPr>
          <p:nvPr>
            <p:ph type="sldNum" sz="quarter" idx="10"/>
          </p:nvPr>
        </p:nvSpPr>
        <p:spPr/>
        <p:txBody>
          <a:bodyPr/>
          <a:lstStyle/>
          <a:p>
            <a:pPr>
              <a:defRPr/>
            </a:pPr>
            <a:fld id="{87DE92AF-143F-0A4A-9E1D-A26144799A7C}" type="slidenum">
              <a:rPr lang="en-US" altLang="en-US" smtClean="0"/>
              <a:pPr>
                <a:defRPr/>
              </a:pPr>
              <a:t>14</a:t>
            </a:fld>
            <a:endParaRPr lang="en-US" altLang="en-US"/>
          </a:p>
        </p:txBody>
      </p:sp>
    </p:spTree>
    <p:extLst>
      <p:ext uri="{BB962C8B-B14F-4D97-AF65-F5344CB8AC3E}">
        <p14:creationId xmlns:p14="http://schemas.microsoft.com/office/powerpoint/2010/main" val="14864428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charset="2"/>
              <a:buNone/>
            </a:pPr>
            <a:r>
              <a:rPr lang="en-US" sz="1200" dirty="0"/>
              <a:t>Helen</a:t>
            </a:r>
          </a:p>
          <a:p>
            <a:pPr marL="609585" indent="-609585">
              <a:buFont typeface="Wingdings" charset="2"/>
              <a:buChar char="²"/>
            </a:pPr>
            <a:endParaRPr lang="en-US" sz="1200" dirty="0"/>
          </a:p>
          <a:p>
            <a:pPr marL="609585" indent="-609585">
              <a:buFont typeface="Wingdings" charset="2"/>
              <a:buChar char="²"/>
            </a:pPr>
            <a:r>
              <a:rPr lang="en-US" sz="1200" dirty="0"/>
              <a:t>Address what matters most to families and communities</a:t>
            </a:r>
          </a:p>
          <a:p>
            <a:pPr marL="609585" indent="-609585">
              <a:buFont typeface="Wingdings" charset="2"/>
              <a:buChar char="²"/>
            </a:pPr>
            <a:endParaRPr lang="en-US" sz="1200" dirty="0"/>
          </a:p>
          <a:p>
            <a:pPr marL="609585" indent="-609585">
              <a:buFont typeface="Wingdings" charset="2"/>
              <a:buChar char="²"/>
            </a:pPr>
            <a:r>
              <a:rPr lang="en-US" sz="1200" dirty="0"/>
              <a:t>Develop programs and activities in a way to overcome identified barriers</a:t>
            </a:r>
          </a:p>
          <a:p>
            <a:pPr marL="609585" indent="-609585">
              <a:buFont typeface="Wingdings" charset="2"/>
              <a:buChar char="²"/>
            </a:pPr>
            <a:endParaRPr lang="en-US" sz="1200" dirty="0"/>
          </a:p>
          <a:p>
            <a:pPr marL="609585" indent="-609585">
              <a:buFont typeface="Wingdings" charset="2"/>
              <a:buChar char="²"/>
            </a:pPr>
            <a:r>
              <a:rPr lang="en-US" sz="1200" dirty="0"/>
              <a:t>Be intentional about your efforts to increase diversity and be more inclusive</a:t>
            </a:r>
          </a:p>
          <a:p>
            <a:endParaRPr lang="en-US" dirty="0"/>
          </a:p>
        </p:txBody>
      </p:sp>
      <p:sp>
        <p:nvSpPr>
          <p:cNvPr id="4" name="Slide Number Placeholder 3"/>
          <p:cNvSpPr>
            <a:spLocks noGrp="1"/>
          </p:cNvSpPr>
          <p:nvPr>
            <p:ph type="sldNum" sz="quarter" idx="5"/>
          </p:nvPr>
        </p:nvSpPr>
        <p:spPr/>
        <p:txBody>
          <a:bodyPr/>
          <a:lstStyle/>
          <a:p>
            <a:fld id="{FA48494C-479B-4020-B885-4D3C3617BC2D}" type="slidenum">
              <a:rPr lang="en-US" smtClean="0"/>
              <a:t>16</a:t>
            </a:fld>
            <a:endParaRPr lang="en-US"/>
          </a:p>
        </p:txBody>
      </p:sp>
    </p:spTree>
    <p:extLst>
      <p:ext uri="{BB962C8B-B14F-4D97-AF65-F5344CB8AC3E}">
        <p14:creationId xmlns:p14="http://schemas.microsoft.com/office/powerpoint/2010/main" val="5980962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Helen transitions to Frances</a:t>
            </a:r>
          </a:p>
        </p:txBody>
      </p:sp>
      <p:sp>
        <p:nvSpPr>
          <p:cNvPr id="4" name="Slide Number Placeholder 3"/>
          <p:cNvSpPr>
            <a:spLocks noGrp="1"/>
          </p:cNvSpPr>
          <p:nvPr>
            <p:ph type="sldNum" sz="quarter" idx="5"/>
          </p:nvPr>
        </p:nvSpPr>
        <p:spPr/>
        <p:txBody>
          <a:bodyPr/>
          <a:lstStyle/>
          <a:p>
            <a:fld id="{FBECF554-8D01-45E6-8185-B5F07D696AEA}" type="slidenum">
              <a:rPr lang="en-US" smtClean="0"/>
              <a:t>17</a:t>
            </a:fld>
            <a:endParaRPr lang="en-US"/>
          </a:p>
        </p:txBody>
      </p:sp>
    </p:spTree>
    <p:extLst>
      <p:ext uri="{BB962C8B-B14F-4D97-AF65-F5344CB8AC3E}">
        <p14:creationId xmlns:p14="http://schemas.microsoft.com/office/powerpoint/2010/main" val="1280689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Frances</a:t>
            </a:r>
          </a:p>
        </p:txBody>
      </p:sp>
      <p:sp>
        <p:nvSpPr>
          <p:cNvPr id="4" name="Slide Number Placeholder 3"/>
          <p:cNvSpPr>
            <a:spLocks noGrp="1"/>
          </p:cNvSpPr>
          <p:nvPr>
            <p:ph type="sldNum" sz="quarter" idx="5"/>
          </p:nvPr>
        </p:nvSpPr>
        <p:spPr/>
        <p:txBody>
          <a:bodyPr/>
          <a:lstStyle/>
          <a:p>
            <a:fld id="{FBECF554-8D01-45E6-8185-B5F07D696AEA}" type="slidenum">
              <a:rPr lang="en-US" smtClean="0"/>
              <a:t>18</a:t>
            </a:fld>
            <a:endParaRPr lang="en-US"/>
          </a:p>
        </p:txBody>
      </p:sp>
    </p:spTree>
    <p:extLst>
      <p:ext uri="{BB962C8B-B14F-4D97-AF65-F5344CB8AC3E}">
        <p14:creationId xmlns:p14="http://schemas.microsoft.com/office/powerpoint/2010/main" val="22324706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p:txBody>
          <a:bodyPr/>
          <a:lstStyle/>
          <a:p>
            <a:r>
              <a:rPr lang="en-US" dirty="0"/>
              <a:t>Frances</a:t>
            </a:r>
          </a:p>
          <a:p>
            <a:endParaRPr lang="en-US" dirty="0"/>
          </a:p>
          <a:p>
            <a:r>
              <a:rPr lang="en-US" dirty="0"/>
              <a:t>Refer</a:t>
            </a:r>
            <a:r>
              <a:rPr lang="en-US" baseline="0" dirty="0"/>
              <a:t> to the list of parents/families that are not represented in your PTA – that’s your target list. How are you going to reach them?</a:t>
            </a:r>
          </a:p>
          <a:p>
            <a:endParaRPr lang="en-US" baseline="0" dirty="0"/>
          </a:p>
          <a:p>
            <a:r>
              <a:rPr lang="en-US" dirty="0"/>
              <a:t>Asking every parent – including fathers/male figures - to join the PTSA</a:t>
            </a:r>
          </a:p>
          <a:p>
            <a:r>
              <a:rPr lang="en-US" dirty="0"/>
              <a:t>Partnering with community organizations to reach out to potential members</a:t>
            </a:r>
          </a:p>
          <a:p>
            <a:r>
              <a:rPr lang="en-US" dirty="0"/>
              <a:t>Messages that speak to every parent that they belong in PTA</a:t>
            </a:r>
          </a:p>
          <a:p>
            <a:endParaRPr lang="en-US" dirty="0"/>
          </a:p>
        </p:txBody>
      </p:sp>
      <p:sp>
        <p:nvSpPr>
          <p:cNvPr id="4" name="Slide Number Placeholder 3"/>
          <p:cNvSpPr>
            <a:spLocks noGrp="1"/>
          </p:cNvSpPr>
          <p:nvPr>
            <p:ph type="sldNum" sz="quarter" idx="10"/>
          </p:nvPr>
        </p:nvSpPr>
        <p:spPr/>
        <p:txBody>
          <a:bodyPr/>
          <a:lstStyle/>
          <a:p>
            <a:fld id="{77066671-F4C8-D747-920C-3837FE885938}" type="slidenum">
              <a:rPr lang="en-US" smtClean="0"/>
              <a:t>19</a:t>
            </a:fld>
            <a:endParaRPr lang="en-US"/>
          </a:p>
        </p:txBody>
      </p:sp>
    </p:spTree>
    <p:extLst>
      <p:ext uri="{BB962C8B-B14F-4D97-AF65-F5344CB8AC3E}">
        <p14:creationId xmlns:p14="http://schemas.microsoft.com/office/powerpoint/2010/main" val="24467998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2400" dirty="0"/>
              <a:t>Frances</a:t>
            </a:r>
          </a:p>
          <a:p>
            <a:pPr marL="0" marR="0" lvl="1" indent="0" algn="l" defTabSz="457200" rtl="0" eaLnBrk="1" fontAlgn="auto" latinLnBrk="0" hangingPunct="1">
              <a:lnSpc>
                <a:spcPct val="100000"/>
              </a:lnSpc>
              <a:spcBef>
                <a:spcPts val="0"/>
              </a:spcBef>
              <a:spcAft>
                <a:spcPts val="0"/>
              </a:spcAft>
              <a:buClrTx/>
              <a:buSzTx/>
              <a:buFontTx/>
              <a:buNone/>
              <a:tabLst/>
              <a:defRPr/>
            </a:pPr>
            <a:endParaRPr lang="en-US" sz="2400" dirty="0"/>
          </a:p>
          <a:p>
            <a:pPr marL="0" marR="0" lvl="1" indent="0" algn="l" defTabSz="457200" rtl="0" eaLnBrk="1" fontAlgn="auto" latinLnBrk="0" hangingPunct="1">
              <a:lnSpc>
                <a:spcPct val="100000"/>
              </a:lnSpc>
              <a:spcBef>
                <a:spcPts val="0"/>
              </a:spcBef>
              <a:spcAft>
                <a:spcPts val="0"/>
              </a:spcAft>
              <a:buClrTx/>
              <a:buSzTx/>
              <a:buFontTx/>
              <a:buNone/>
              <a:tabLst/>
              <a:defRPr/>
            </a:pPr>
            <a:r>
              <a:rPr lang="en-US" sz="2400" dirty="0"/>
              <a:t>What do families need to understand about the benefits of PTA?</a:t>
            </a:r>
            <a:endParaRPr lang="en-US" dirty="0"/>
          </a:p>
          <a:p>
            <a:endParaRPr lang="en-US" dirty="0"/>
          </a:p>
        </p:txBody>
      </p:sp>
      <p:sp>
        <p:nvSpPr>
          <p:cNvPr id="4" name="Slide Number Placeholder 3"/>
          <p:cNvSpPr>
            <a:spLocks noGrp="1"/>
          </p:cNvSpPr>
          <p:nvPr>
            <p:ph type="sldNum" sz="quarter" idx="10"/>
          </p:nvPr>
        </p:nvSpPr>
        <p:spPr/>
        <p:txBody>
          <a:bodyPr/>
          <a:lstStyle/>
          <a:p>
            <a:fld id="{77066671-F4C8-D747-920C-3837FE885938}" type="slidenum">
              <a:rPr lang="en-US" smtClean="0"/>
              <a:t>20</a:t>
            </a:fld>
            <a:endParaRPr lang="en-US"/>
          </a:p>
        </p:txBody>
      </p:sp>
    </p:spTree>
    <p:extLst>
      <p:ext uri="{BB962C8B-B14F-4D97-AF65-F5344CB8AC3E}">
        <p14:creationId xmlns:p14="http://schemas.microsoft.com/office/powerpoint/2010/main" val="1548265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a:t>
            </a:r>
          </a:p>
        </p:txBody>
      </p:sp>
      <p:sp>
        <p:nvSpPr>
          <p:cNvPr id="4" name="Slide Number Placeholder 3"/>
          <p:cNvSpPr>
            <a:spLocks noGrp="1"/>
          </p:cNvSpPr>
          <p:nvPr>
            <p:ph type="sldNum" sz="quarter" idx="5"/>
          </p:nvPr>
        </p:nvSpPr>
        <p:spPr/>
        <p:txBody>
          <a:bodyPr/>
          <a:lstStyle/>
          <a:p>
            <a:fld id="{FBECF554-8D01-45E6-8185-B5F07D696AEA}" type="slidenum">
              <a:rPr lang="en-US" smtClean="0"/>
              <a:t>2</a:t>
            </a:fld>
            <a:endParaRPr lang="en-US"/>
          </a:p>
        </p:txBody>
      </p:sp>
    </p:spTree>
    <p:extLst>
      <p:ext uri="{BB962C8B-B14F-4D97-AF65-F5344CB8AC3E}">
        <p14:creationId xmlns:p14="http://schemas.microsoft.com/office/powerpoint/2010/main" val="23879898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Frances</a:t>
            </a:r>
          </a:p>
        </p:txBody>
      </p:sp>
      <p:sp>
        <p:nvSpPr>
          <p:cNvPr id="4" name="Slide Number Placeholder 3"/>
          <p:cNvSpPr>
            <a:spLocks noGrp="1"/>
          </p:cNvSpPr>
          <p:nvPr>
            <p:ph type="sldNum" sz="quarter" idx="5"/>
          </p:nvPr>
        </p:nvSpPr>
        <p:spPr/>
        <p:txBody>
          <a:bodyPr/>
          <a:lstStyle/>
          <a:p>
            <a:fld id="{FA48494C-479B-4020-B885-4D3C3617BC2D}" type="slidenum">
              <a:rPr lang="en-US" smtClean="0"/>
              <a:t>21</a:t>
            </a:fld>
            <a:endParaRPr lang="en-US"/>
          </a:p>
        </p:txBody>
      </p:sp>
    </p:spTree>
    <p:extLst>
      <p:ext uri="{BB962C8B-B14F-4D97-AF65-F5344CB8AC3E}">
        <p14:creationId xmlns:p14="http://schemas.microsoft.com/office/powerpoint/2010/main" val="18552720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Frances</a:t>
            </a:r>
            <a:endParaRPr lang="en-US" dirty="0"/>
          </a:p>
        </p:txBody>
      </p:sp>
      <p:sp>
        <p:nvSpPr>
          <p:cNvPr id="4" name="Slide Number Placeholder 3"/>
          <p:cNvSpPr>
            <a:spLocks noGrp="1"/>
          </p:cNvSpPr>
          <p:nvPr>
            <p:ph type="sldNum" sz="quarter" idx="5"/>
          </p:nvPr>
        </p:nvSpPr>
        <p:spPr/>
        <p:txBody>
          <a:bodyPr/>
          <a:lstStyle/>
          <a:p>
            <a:fld id="{FBECF554-8D01-45E6-8185-B5F07D696AEA}" type="slidenum">
              <a:rPr lang="en-US" smtClean="0"/>
              <a:t>22</a:t>
            </a:fld>
            <a:endParaRPr lang="en-US"/>
          </a:p>
        </p:txBody>
      </p:sp>
    </p:spTree>
    <p:extLst>
      <p:ext uri="{BB962C8B-B14F-4D97-AF65-F5344CB8AC3E}">
        <p14:creationId xmlns:p14="http://schemas.microsoft.com/office/powerpoint/2010/main" val="29061871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p:txBody>
          <a:bodyPr/>
          <a:lstStyle/>
          <a:p>
            <a:r>
              <a:rPr lang="en-US" dirty="0"/>
              <a:t>Frances</a:t>
            </a:r>
          </a:p>
          <a:p>
            <a:endParaRPr lang="en-US" dirty="0"/>
          </a:p>
          <a:p>
            <a:r>
              <a:rPr lang="en-US" dirty="0"/>
              <a:t>We create leaders by encouraging active membership.</a:t>
            </a:r>
          </a:p>
          <a:p>
            <a:r>
              <a:rPr lang="en-US" dirty="0"/>
              <a:t>Realize – parents may have a lot of knowledge &amp; skills to contribute, even if you’ve never seen them in a PTA meeting.</a:t>
            </a:r>
            <a:r>
              <a:rPr lang="en-US" baseline="0" dirty="0"/>
              <a:t> You won’t know that the dad is an accountant, the mother does web-design, the grandmother is an ASL translator – until you ask.</a:t>
            </a:r>
          </a:p>
          <a:p>
            <a:endParaRPr lang="en-US" dirty="0"/>
          </a:p>
          <a:p>
            <a:r>
              <a:rPr lang="en-US" dirty="0"/>
              <a:t>Bylaws</a:t>
            </a:r>
            <a:r>
              <a:rPr lang="en-US" baseline="0" dirty="0"/>
              <a:t> – Our bylaws may be too restrictive. For example: bylaws require that a parent has served as a committee chairman to run for an office – this may make sense in that you want people experienced in PTA as officers, but then who are you inviting to be committee chairman?  </a:t>
            </a:r>
            <a:endParaRPr lang="en-US" dirty="0"/>
          </a:p>
        </p:txBody>
      </p:sp>
      <p:sp>
        <p:nvSpPr>
          <p:cNvPr id="4" name="Slide Number Placeholder 3"/>
          <p:cNvSpPr>
            <a:spLocks noGrp="1"/>
          </p:cNvSpPr>
          <p:nvPr>
            <p:ph type="sldNum" sz="quarter" idx="10"/>
          </p:nvPr>
        </p:nvSpPr>
        <p:spPr/>
        <p:txBody>
          <a:bodyPr/>
          <a:lstStyle/>
          <a:p>
            <a:fld id="{77066671-F4C8-D747-920C-3837FE885938}" type="slidenum">
              <a:rPr lang="en-US" smtClean="0"/>
              <a:t>23</a:t>
            </a:fld>
            <a:endParaRPr lang="en-US"/>
          </a:p>
        </p:txBody>
      </p:sp>
    </p:spTree>
    <p:extLst>
      <p:ext uri="{BB962C8B-B14F-4D97-AF65-F5344CB8AC3E}">
        <p14:creationId xmlns:p14="http://schemas.microsoft.com/office/powerpoint/2010/main" val="41290429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Frances</a:t>
            </a:r>
          </a:p>
        </p:txBody>
      </p:sp>
      <p:sp>
        <p:nvSpPr>
          <p:cNvPr id="4" name="Slide Number Placeholder 3"/>
          <p:cNvSpPr>
            <a:spLocks noGrp="1"/>
          </p:cNvSpPr>
          <p:nvPr>
            <p:ph type="sldNum" sz="quarter" idx="5"/>
          </p:nvPr>
        </p:nvSpPr>
        <p:spPr/>
        <p:txBody>
          <a:bodyPr/>
          <a:lstStyle/>
          <a:p>
            <a:fld id="{FA48494C-479B-4020-B885-4D3C3617BC2D}" type="slidenum">
              <a:rPr lang="en-US" smtClean="0"/>
              <a:t>24</a:t>
            </a:fld>
            <a:endParaRPr lang="en-US"/>
          </a:p>
        </p:txBody>
      </p:sp>
    </p:spTree>
    <p:extLst>
      <p:ext uri="{BB962C8B-B14F-4D97-AF65-F5344CB8AC3E}">
        <p14:creationId xmlns:p14="http://schemas.microsoft.com/office/powerpoint/2010/main" val="16978649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Frances</a:t>
            </a:r>
            <a:endParaRPr lang="en-US" dirty="0"/>
          </a:p>
        </p:txBody>
      </p:sp>
      <p:sp>
        <p:nvSpPr>
          <p:cNvPr id="4" name="Slide Number Placeholder 3"/>
          <p:cNvSpPr>
            <a:spLocks noGrp="1"/>
          </p:cNvSpPr>
          <p:nvPr>
            <p:ph type="sldNum" sz="quarter" idx="5"/>
          </p:nvPr>
        </p:nvSpPr>
        <p:spPr/>
        <p:txBody>
          <a:bodyPr/>
          <a:lstStyle/>
          <a:p>
            <a:fld id="{FBECF554-8D01-45E6-8185-B5F07D696AEA}" type="slidenum">
              <a:rPr lang="en-US" smtClean="0"/>
              <a:t>25</a:t>
            </a:fld>
            <a:endParaRPr lang="en-US"/>
          </a:p>
        </p:txBody>
      </p:sp>
    </p:spTree>
    <p:extLst>
      <p:ext uri="{BB962C8B-B14F-4D97-AF65-F5344CB8AC3E}">
        <p14:creationId xmlns:p14="http://schemas.microsoft.com/office/powerpoint/2010/main" val="567109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Frances</a:t>
            </a:r>
          </a:p>
          <a:p>
            <a:endParaRPr lang="en-US" dirty="0"/>
          </a:p>
          <a:p>
            <a:r>
              <a:rPr lang="en-US" dirty="0"/>
              <a:t>Invite new, diverse group of parents to program committee</a:t>
            </a:r>
          </a:p>
          <a:p>
            <a:r>
              <a:rPr lang="en-US" dirty="0"/>
              <a:t>Have feedback  loops to seek input from underrepresented groups/ respond to community feedback</a:t>
            </a:r>
          </a:p>
          <a:p>
            <a:r>
              <a:rPr lang="en-US" dirty="0"/>
              <a:t>Programs keep pace of changing needs for parents, particularly those of underserved populations</a:t>
            </a:r>
          </a:p>
          <a:p>
            <a:r>
              <a:rPr lang="en-US" dirty="0"/>
              <a:t>Programs are accessible and relevant for families</a:t>
            </a:r>
          </a:p>
          <a:p>
            <a:endParaRPr lang="en-US" dirty="0"/>
          </a:p>
        </p:txBody>
      </p:sp>
      <p:sp>
        <p:nvSpPr>
          <p:cNvPr id="4" name="Slide Number Placeholder 3"/>
          <p:cNvSpPr>
            <a:spLocks noGrp="1"/>
          </p:cNvSpPr>
          <p:nvPr>
            <p:ph type="sldNum" sz="quarter" idx="5"/>
          </p:nvPr>
        </p:nvSpPr>
        <p:spPr/>
        <p:txBody>
          <a:bodyPr/>
          <a:lstStyle/>
          <a:p>
            <a:fld id="{FA48494C-479B-4020-B885-4D3C3617BC2D}" type="slidenum">
              <a:rPr lang="en-US" smtClean="0"/>
              <a:t>26</a:t>
            </a:fld>
            <a:endParaRPr lang="en-US"/>
          </a:p>
        </p:txBody>
      </p:sp>
    </p:spTree>
    <p:extLst>
      <p:ext uri="{BB962C8B-B14F-4D97-AF65-F5344CB8AC3E}">
        <p14:creationId xmlns:p14="http://schemas.microsoft.com/office/powerpoint/2010/main" val="21317483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Frances</a:t>
            </a:r>
            <a:endParaRPr lang="en-US" dirty="0"/>
          </a:p>
        </p:txBody>
      </p:sp>
      <p:sp>
        <p:nvSpPr>
          <p:cNvPr id="4" name="Slide Number Placeholder 3"/>
          <p:cNvSpPr>
            <a:spLocks noGrp="1"/>
          </p:cNvSpPr>
          <p:nvPr>
            <p:ph type="sldNum" sz="quarter" idx="5"/>
          </p:nvPr>
        </p:nvSpPr>
        <p:spPr/>
        <p:txBody>
          <a:bodyPr/>
          <a:lstStyle/>
          <a:p>
            <a:fld id="{FBECF554-8D01-45E6-8185-B5F07D696AEA}" type="slidenum">
              <a:rPr lang="en-US" smtClean="0"/>
              <a:t>27</a:t>
            </a:fld>
            <a:endParaRPr lang="en-US"/>
          </a:p>
        </p:txBody>
      </p:sp>
    </p:spTree>
    <p:extLst>
      <p:ext uri="{BB962C8B-B14F-4D97-AF65-F5344CB8AC3E}">
        <p14:creationId xmlns:p14="http://schemas.microsoft.com/office/powerpoint/2010/main" val="1042596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p:txBody>
          <a:bodyPr/>
          <a:lstStyle/>
          <a:p>
            <a:r>
              <a:rPr lang="en-US" dirty="0"/>
              <a:t>Frances</a:t>
            </a:r>
          </a:p>
          <a:p>
            <a:endParaRPr lang="en-US" dirty="0"/>
          </a:p>
          <a:p>
            <a:r>
              <a:rPr lang="en-US" dirty="0"/>
              <a:t>General</a:t>
            </a:r>
          </a:p>
          <a:p>
            <a:r>
              <a:rPr lang="en-US" dirty="0"/>
              <a:t> Fear that lifting issues of difference and diversity will create conflict </a:t>
            </a:r>
          </a:p>
          <a:p>
            <a:r>
              <a:rPr lang="en-US" dirty="0"/>
              <a:t>Understand disparities in children’s educational success, health and well-being exist, but choose not to incorporate in advocacy plan</a:t>
            </a:r>
          </a:p>
          <a:p>
            <a:r>
              <a:rPr lang="en-US" dirty="0"/>
              <a:t>Do not have members from underrepresented population at the table to establish advocacy agenda</a:t>
            </a:r>
          </a:p>
          <a:p>
            <a:endParaRPr lang="en-US" b="1" dirty="0"/>
          </a:p>
          <a:p>
            <a:r>
              <a:rPr lang="en-US" dirty="0"/>
              <a:t>DOS</a:t>
            </a:r>
          </a:p>
          <a:p>
            <a:r>
              <a:rPr lang="en-US" dirty="0"/>
              <a:t>Act upon opportunity to speak on and advocate for issues impacting diverse and underrepresented communities</a:t>
            </a:r>
          </a:p>
          <a:p>
            <a:r>
              <a:rPr lang="en-US" dirty="0"/>
              <a:t>Engage with underrepresented parents and inquire about their priorities for their child</a:t>
            </a:r>
          </a:p>
          <a:p>
            <a:pPr lvl="1"/>
            <a:r>
              <a:rPr lang="en-US" dirty="0"/>
              <a:t>Prioritize these on advocacy agenda</a:t>
            </a:r>
          </a:p>
          <a:p>
            <a:endParaRPr lang="en-US" dirty="0"/>
          </a:p>
          <a:p>
            <a:r>
              <a:rPr lang="en-US" dirty="0"/>
              <a:t>General Issues: School issues that we think affect everybody equally</a:t>
            </a:r>
          </a:p>
          <a:p>
            <a:r>
              <a:rPr lang="en-US" dirty="0"/>
              <a:t>A More Inclusive </a:t>
            </a:r>
            <a:r>
              <a:rPr lang="en-US" dirty="0" err="1"/>
              <a:t>Lense</a:t>
            </a:r>
            <a:r>
              <a:rPr lang="en-US" dirty="0"/>
              <a:t>: How does</a:t>
            </a:r>
            <a:r>
              <a:rPr lang="en-US" baseline="0" dirty="0"/>
              <a:t> this issue impact all of the students in our schools?</a:t>
            </a:r>
            <a:endParaRPr lang="en-US" dirty="0"/>
          </a:p>
        </p:txBody>
      </p:sp>
      <p:sp>
        <p:nvSpPr>
          <p:cNvPr id="4" name="Slide Number Placeholder 3"/>
          <p:cNvSpPr>
            <a:spLocks noGrp="1"/>
          </p:cNvSpPr>
          <p:nvPr>
            <p:ph type="sldNum" sz="quarter" idx="10"/>
          </p:nvPr>
        </p:nvSpPr>
        <p:spPr/>
        <p:txBody>
          <a:bodyPr/>
          <a:lstStyle/>
          <a:p>
            <a:fld id="{77066671-F4C8-D747-920C-3837FE885938}" type="slidenum">
              <a:rPr lang="en-US" smtClean="0"/>
              <a:t>28</a:t>
            </a:fld>
            <a:endParaRPr lang="en-US"/>
          </a:p>
        </p:txBody>
      </p:sp>
    </p:spTree>
    <p:extLst>
      <p:ext uri="{BB962C8B-B14F-4D97-AF65-F5344CB8AC3E}">
        <p14:creationId xmlns:p14="http://schemas.microsoft.com/office/powerpoint/2010/main" val="7201005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Sylvia</a:t>
            </a:r>
          </a:p>
        </p:txBody>
      </p:sp>
      <p:sp>
        <p:nvSpPr>
          <p:cNvPr id="4" name="Slide Number Placeholder 3"/>
          <p:cNvSpPr>
            <a:spLocks noGrp="1"/>
          </p:cNvSpPr>
          <p:nvPr>
            <p:ph type="sldNum" sz="quarter" idx="5"/>
          </p:nvPr>
        </p:nvSpPr>
        <p:spPr/>
        <p:txBody>
          <a:bodyPr/>
          <a:lstStyle/>
          <a:p>
            <a:fld id="{FA48494C-479B-4020-B885-4D3C3617BC2D}" type="slidenum">
              <a:rPr lang="en-US" smtClean="0"/>
              <a:t>29</a:t>
            </a:fld>
            <a:endParaRPr lang="en-US"/>
          </a:p>
        </p:txBody>
      </p:sp>
    </p:spTree>
    <p:extLst>
      <p:ext uri="{BB962C8B-B14F-4D97-AF65-F5344CB8AC3E}">
        <p14:creationId xmlns:p14="http://schemas.microsoft.com/office/powerpoint/2010/main" val="27307112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p:cNvSpPr>
          <p:nvPr>
            <p:ph type="sldImg"/>
          </p:nvPr>
        </p:nvSpPr>
        <p:spPr bwMode="auto">
          <a:xfrm>
            <a:off x="641350" y="1162050"/>
            <a:ext cx="5575300" cy="31369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0" dirty="0"/>
              <a:t>Helen</a:t>
            </a:r>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8D64F8CA-C4EA-4DD3-87E2-6FC727606F6C}" type="slidenum">
              <a:rPr lang="en-US" altLang="en-US" smtClean="0"/>
              <a:pPr/>
              <a:t>30</a:t>
            </a:fld>
            <a:endParaRPr lang="en-US" altLang="en-US"/>
          </a:p>
        </p:txBody>
      </p:sp>
    </p:spTree>
    <p:extLst>
      <p:ext uri="{BB962C8B-B14F-4D97-AF65-F5344CB8AC3E}">
        <p14:creationId xmlns:p14="http://schemas.microsoft.com/office/powerpoint/2010/main" val="40854203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p:cNvSpPr>
          <p:nvPr>
            <p:ph type="sldImg"/>
          </p:nvPr>
        </p:nvSpPr>
        <p:spPr bwMode="auto">
          <a:xfrm>
            <a:off x="641350" y="1162050"/>
            <a:ext cx="5575300" cy="31369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altLang="en-US" b="0" dirty="0"/>
              <a:t>Helen</a:t>
            </a:r>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037C3DD1-D966-4FCB-83B8-3B02BC24A138}" type="slidenum">
              <a:rPr lang="en-US" altLang="en-US" smtClean="0"/>
              <a:pPr/>
              <a:t>3</a:t>
            </a:fld>
            <a:endParaRPr lang="en-US" altLang="en-US"/>
          </a:p>
        </p:txBody>
      </p:sp>
    </p:spTree>
    <p:extLst>
      <p:ext uri="{BB962C8B-B14F-4D97-AF65-F5344CB8AC3E}">
        <p14:creationId xmlns:p14="http://schemas.microsoft.com/office/powerpoint/2010/main" val="18701666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Helen</a:t>
            </a:r>
          </a:p>
        </p:txBody>
      </p:sp>
      <p:sp>
        <p:nvSpPr>
          <p:cNvPr id="4" name="Slide Number Placeholder 3"/>
          <p:cNvSpPr>
            <a:spLocks noGrp="1"/>
          </p:cNvSpPr>
          <p:nvPr>
            <p:ph type="sldNum" sz="quarter" idx="5"/>
          </p:nvPr>
        </p:nvSpPr>
        <p:spPr/>
        <p:txBody>
          <a:bodyPr/>
          <a:lstStyle/>
          <a:p>
            <a:fld id="{FBECF554-8D01-45E6-8185-B5F07D696AEA}" type="slidenum">
              <a:rPr lang="en-US" smtClean="0"/>
              <a:t>31</a:t>
            </a:fld>
            <a:endParaRPr lang="en-US"/>
          </a:p>
        </p:txBody>
      </p:sp>
    </p:spTree>
    <p:extLst>
      <p:ext uri="{BB962C8B-B14F-4D97-AF65-F5344CB8AC3E}">
        <p14:creationId xmlns:p14="http://schemas.microsoft.com/office/powerpoint/2010/main" val="40218582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Helen</a:t>
            </a:r>
          </a:p>
        </p:txBody>
      </p:sp>
      <p:sp>
        <p:nvSpPr>
          <p:cNvPr id="4" name="Slide Number Placeholder 3"/>
          <p:cNvSpPr>
            <a:spLocks noGrp="1"/>
          </p:cNvSpPr>
          <p:nvPr>
            <p:ph type="sldNum" sz="quarter" idx="5"/>
          </p:nvPr>
        </p:nvSpPr>
        <p:spPr/>
        <p:txBody>
          <a:bodyPr/>
          <a:lstStyle/>
          <a:p>
            <a:fld id="{FA48494C-479B-4020-B885-4D3C3617BC2D}" type="slidenum">
              <a:rPr lang="en-US" smtClean="0"/>
              <a:t>32</a:t>
            </a:fld>
            <a:endParaRPr lang="en-US"/>
          </a:p>
        </p:txBody>
      </p:sp>
    </p:spTree>
    <p:extLst>
      <p:ext uri="{BB962C8B-B14F-4D97-AF65-F5344CB8AC3E}">
        <p14:creationId xmlns:p14="http://schemas.microsoft.com/office/powerpoint/2010/main" val="40872312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Helen</a:t>
            </a:r>
            <a:endParaRPr lang="en-US" dirty="0"/>
          </a:p>
        </p:txBody>
      </p:sp>
      <p:sp>
        <p:nvSpPr>
          <p:cNvPr id="4" name="Slide Number Placeholder 3"/>
          <p:cNvSpPr>
            <a:spLocks noGrp="1"/>
          </p:cNvSpPr>
          <p:nvPr>
            <p:ph type="sldNum" sz="quarter" idx="5"/>
          </p:nvPr>
        </p:nvSpPr>
        <p:spPr/>
        <p:txBody>
          <a:bodyPr/>
          <a:lstStyle/>
          <a:p>
            <a:fld id="{FBECF554-8D01-45E6-8185-B5F07D696AEA}" type="slidenum">
              <a:rPr lang="en-US" smtClean="0"/>
              <a:t>4</a:t>
            </a:fld>
            <a:endParaRPr lang="en-US"/>
          </a:p>
        </p:txBody>
      </p:sp>
    </p:spTree>
    <p:extLst>
      <p:ext uri="{BB962C8B-B14F-4D97-AF65-F5344CB8AC3E}">
        <p14:creationId xmlns:p14="http://schemas.microsoft.com/office/powerpoint/2010/main" val="11986571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Helen transitions to Sylvia</a:t>
            </a:r>
            <a:endParaRPr lang="en-US" dirty="0"/>
          </a:p>
        </p:txBody>
      </p:sp>
      <p:sp>
        <p:nvSpPr>
          <p:cNvPr id="4" name="Slide Number Placeholder 3"/>
          <p:cNvSpPr>
            <a:spLocks noGrp="1"/>
          </p:cNvSpPr>
          <p:nvPr>
            <p:ph type="sldNum" sz="quarter" idx="5"/>
          </p:nvPr>
        </p:nvSpPr>
        <p:spPr/>
        <p:txBody>
          <a:bodyPr/>
          <a:lstStyle/>
          <a:p>
            <a:fld id="{FBECF554-8D01-45E6-8185-B5F07D696AEA}" type="slidenum">
              <a:rPr lang="en-US" smtClean="0"/>
              <a:t>5</a:t>
            </a:fld>
            <a:endParaRPr lang="en-US"/>
          </a:p>
        </p:txBody>
      </p:sp>
    </p:spTree>
    <p:extLst>
      <p:ext uri="{BB962C8B-B14F-4D97-AF65-F5344CB8AC3E}">
        <p14:creationId xmlns:p14="http://schemas.microsoft.com/office/powerpoint/2010/main" val="40971498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Sylvia</a:t>
            </a:r>
            <a:endParaRPr lang="en-US" dirty="0"/>
          </a:p>
        </p:txBody>
      </p:sp>
      <p:sp>
        <p:nvSpPr>
          <p:cNvPr id="4" name="Slide Number Placeholder 3"/>
          <p:cNvSpPr>
            <a:spLocks noGrp="1"/>
          </p:cNvSpPr>
          <p:nvPr>
            <p:ph type="sldNum" sz="quarter" idx="5"/>
          </p:nvPr>
        </p:nvSpPr>
        <p:spPr/>
        <p:txBody>
          <a:bodyPr/>
          <a:lstStyle/>
          <a:p>
            <a:fld id="{FBECF554-8D01-45E6-8185-B5F07D696AEA}" type="slidenum">
              <a:rPr lang="en-US" smtClean="0"/>
              <a:t>6</a:t>
            </a:fld>
            <a:endParaRPr lang="en-US"/>
          </a:p>
        </p:txBody>
      </p:sp>
    </p:spTree>
    <p:extLst>
      <p:ext uri="{BB962C8B-B14F-4D97-AF65-F5344CB8AC3E}">
        <p14:creationId xmlns:p14="http://schemas.microsoft.com/office/powerpoint/2010/main" val="4391769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Sylvia</a:t>
            </a:r>
            <a:endParaRPr lang="en-US" dirty="0"/>
          </a:p>
        </p:txBody>
      </p:sp>
      <p:sp>
        <p:nvSpPr>
          <p:cNvPr id="4" name="Slide Number Placeholder 3"/>
          <p:cNvSpPr>
            <a:spLocks noGrp="1"/>
          </p:cNvSpPr>
          <p:nvPr>
            <p:ph type="sldNum" sz="quarter" idx="5"/>
          </p:nvPr>
        </p:nvSpPr>
        <p:spPr/>
        <p:txBody>
          <a:bodyPr/>
          <a:lstStyle/>
          <a:p>
            <a:fld id="{FBECF554-8D01-45E6-8185-B5F07D696AEA}" type="slidenum">
              <a:rPr lang="en-US" smtClean="0"/>
              <a:t>7</a:t>
            </a:fld>
            <a:endParaRPr lang="en-US"/>
          </a:p>
        </p:txBody>
      </p:sp>
    </p:spTree>
    <p:extLst>
      <p:ext uri="{BB962C8B-B14F-4D97-AF65-F5344CB8AC3E}">
        <p14:creationId xmlns:p14="http://schemas.microsoft.com/office/powerpoint/2010/main" val="2093576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Sylvia</a:t>
            </a:r>
            <a:endParaRPr lang="en-US" dirty="0"/>
          </a:p>
        </p:txBody>
      </p:sp>
      <p:sp>
        <p:nvSpPr>
          <p:cNvPr id="4" name="Slide Number Placeholder 3"/>
          <p:cNvSpPr>
            <a:spLocks noGrp="1"/>
          </p:cNvSpPr>
          <p:nvPr>
            <p:ph type="sldNum" sz="quarter" idx="5"/>
          </p:nvPr>
        </p:nvSpPr>
        <p:spPr/>
        <p:txBody>
          <a:bodyPr/>
          <a:lstStyle/>
          <a:p>
            <a:fld id="{FBECF554-8D01-45E6-8185-B5F07D696AEA}" type="slidenum">
              <a:rPr lang="en-US" smtClean="0"/>
              <a:t>8</a:t>
            </a:fld>
            <a:endParaRPr lang="en-US"/>
          </a:p>
        </p:txBody>
      </p:sp>
    </p:spTree>
    <p:extLst>
      <p:ext uri="{BB962C8B-B14F-4D97-AF65-F5344CB8AC3E}">
        <p14:creationId xmlns:p14="http://schemas.microsoft.com/office/powerpoint/2010/main" val="18921126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Sylvia</a:t>
            </a:r>
            <a:endParaRPr lang="en-US" dirty="0"/>
          </a:p>
        </p:txBody>
      </p:sp>
      <p:sp>
        <p:nvSpPr>
          <p:cNvPr id="4" name="Slide Number Placeholder 3"/>
          <p:cNvSpPr>
            <a:spLocks noGrp="1"/>
          </p:cNvSpPr>
          <p:nvPr>
            <p:ph type="sldNum" sz="quarter" idx="5"/>
          </p:nvPr>
        </p:nvSpPr>
        <p:spPr/>
        <p:txBody>
          <a:bodyPr/>
          <a:lstStyle/>
          <a:p>
            <a:fld id="{FBECF554-8D01-45E6-8185-B5F07D696AEA}" type="slidenum">
              <a:rPr lang="en-US" smtClean="0"/>
              <a:t>9</a:t>
            </a:fld>
            <a:endParaRPr lang="en-US"/>
          </a:p>
        </p:txBody>
      </p:sp>
    </p:spTree>
    <p:extLst>
      <p:ext uri="{BB962C8B-B14F-4D97-AF65-F5344CB8AC3E}">
        <p14:creationId xmlns:p14="http://schemas.microsoft.com/office/powerpoint/2010/main" val="31620037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8" name="Picture 7" descr="A black sign with white text&#10;&#10;Description automatically generated">
            <a:extLst>
              <a:ext uri="{FF2B5EF4-FFF2-40B4-BE49-F238E27FC236}">
                <a16:creationId xmlns:a16="http://schemas.microsoft.com/office/drawing/2014/main" id="{14E0AE77-8574-DE4B-9B12-33B1D2CBF2E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01" y="1"/>
            <a:ext cx="12175404" cy="6858000"/>
          </a:xfrm>
          <a:prstGeom prst="rect">
            <a:avLst/>
          </a:prstGeom>
        </p:spPr>
      </p:pic>
    </p:spTree>
    <p:extLst>
      <p:ext uri="{BB962C8B-B14F-4D97-AF65-F5344CB8AC3E}">
        <p14:creationId xmlns:p14="http://schemas.microsoft.com/office/powerpoint/2010/main" val="26727700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62F85-F879-4BA6-93DD-4330985978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B40C673-7E71-4506-9BBF-33A67251B2E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DB2C106-F3F5-4FF6-9B72-0A6E826B1E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3DC181-CEE3-478D-9FE9-52B6F238C456}"/>
              </a:ext>
            </a:extLst>
          </p:cNvPr>
          <p:cNvSpPr>
            <a:spLocks noGrp="1"/>
          </p:cNvSpPr>
          <p:nvPr>
            <p:ph type="dt" sz="half" idx="10"/>
          </p:nvPr>
        </p:nvSpPr>
        <p:spPr/>
        <p:txBody>
          <a:bodyPr/>
          <a:lstStyle/>
          <a:p>
            <a:fld id="{DBA0F04E-F235-46DC-B9DC-D86F690E4907}" type="datetimeFigureOut">
              <a:rPr lang="en-US" smtClean="0"/>
              <a:t>9/23/2020</a:t>
            </a:fld>
            <a:endParaRPr lang="en-US"/>
          </a:p>
        </p:txBody>
      </p:sp>
      <p:sp>
        <p:nvSpPr>
          <p:cNvPr id="6" name="Footer Placeholder 5">
            <a:extLst>
              <a:ext uri="{FF2B5EF4-FFF2-40B4-BE49-F238E27FC236}">
                <a16:creationId xmlns:a16="http://schemas.microsoft.com/office/drawing/2014/main" id="{92359A5B-D4B7-4D4A-94F0-CA56A954BF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90B67A-A391-4351-B047-6F3D9045AE0F}"/>
              </a:ext>
            </a:extLst>
          </p:cNvPr>
          <p:cNvSpPr>
            <a:spLocks noGrp="1"/>
          </p:cNvSpPr>
          <p:nvPr>
            <p:ph type="sldNum" sz="quarter" idx="12"/>
          </p:nvPr>
        </p:nvSpPr>
        <p:spPr/>
        <p:txBody>
          <a:bodyPr/>
          <a:lstStyle/>
          <a:p>
            <a:fld id="{8C15B386-A626-4C3F-A000-FB0D4EC9F0DD}" type="slidenum">
              <a:rPr lang="en-US" smtClean="0"/>
              <a:t>‹#›</a:t>
            </a:fld>
            <a:endParaRPr lang="en-US"/>
          </a:p>
        </p:txBody>
      </p:sp>
    </p:spTree>
    <p:extLst>
      <p:ext uri="{BB962C8B-B14F-4D97-AF65-F5344CB8AC3E}">
        <p14:creationId xmlns:p14="http://schemas.microsoft.com/office/powerpoint/2010/main" val="4274231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C7E40-2F9A-4F41-A197-C16B37FB4EC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03F2241-FE8F-479F-9D0B-945538FCF5B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5A0587-A664-420A-B2EE-759CD731E940}"/>
              </a:ext>
            </a:extLst>
          </p:cNvPr>
          <p:cNvSpPr>
            <a:spLocks noGrp="1"/>
          </p:cNvSpPr>
          <p:nvPr>
            <p:ph type="dt" sz="half" idx="10"/>
          </p:nvPr>
        </p:nvSpPr>
        <p:spPr/>
        <p:txBody>
          <a:bodyPr/>
          <a:lstStyle/>
          <a:p>
            <a:fld id="{DBA0F04E-F235-46DC-B9DC-D86F690E4907}" type="datetimeFigureOut">
              <a:rPr lang="en-US" smtClean="0"/>
              <a:t>9/23/2020</a:t>
            </a:fld>
            <a:endParaRPr lang="en-US"/>
          </a:p>
        </p:txBody>
      </p:sp>
      <p:sp>
        <p:nvSpPr>
          <p:cNvPr id="5" name="Footer Placeholder 4">
            <a:extLst>
              <a:ext uri="{FF2B5EF4-FFF2-40B4-BE49-F238E27FC236}">
                <a16:creationId xmlns:a16="http://schemas.microsoft.com/office/drawing/2014/main" id="{4719F5CF-BE33-4816-BAF9-EAAE56EA5B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53AEB3-896A-4D0E-8E41-DBAE24EA9047}"/>
              </a:ext>
            </a:extLst>
          </p:cNvPr>
          <p:cNvSpPr>
            <a:spLocks noGrp="1"/>
          </p:cNvSpPr>
          <p:nvPr>
            <p:ph type="sldNum" sz="quarter" idx="12"/>
          </p:nvPr>
        </p:nvSpPr>
        <p:spPr/>
        <p:txBody>
          <a:bodyPr/>
          <a:lstStyle/>
          <a:p>
            <a:fld id="{8C15B386-A626-4C3F-A000-FB0D4EC9F0DD}" type="slidenum">
              <a:rPr lang="en-US" smtClean="0"/>
              <a:t>‹#›</a:t>
            </a:fld>
            <a:endParaRPr lang="en-US"/>
          </a:p>
        </p:txBody>
      </p:sp>
    </p:spTree>
    <p:extLst>
      <p:ext uri="{BB962C8B-B14F-4D97-AF65-F5344CB8AC3E}">
        <p14:creationId xmlns:p14="http://schemas.microsoft.com/office/powerpoint/2010/main" val="39684390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4BCA7B-6155-4336-9102-8401FFF094B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E42D48D-32E5-4144-AF17-640B548B083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23093F-E197-479F-BCC2-6C4D51490E9E}"/>
              </a:ext>
            </a:extLst>
          </p:cNvPr>
          <p:cNvSpPr>
            <a:spLocks noGrp="1"/>
          </p:cNvSpPr>
          <p:nvPr>
            <p:ph type="dt" sz="half" idx="10"/>
          </p:nvPr>
        </p:nvSpPr>
        <p:spPr/>
        <p:txBody>
          <a:bodyPr/>
          <a:lstStyle/>
          <a:p>
            <a:fld id="{DBA0F04E-F235-46DC-B9DC-D86F690E4907}" type="datetimeFigureOut">
              <a:rPr lang="en-US" smtClean="0"/>
              <a:t>9/23/2020</a:t>
            </a:fld>
            <a:endParaRPr lang="en-US"/>
          </a:p>
        </p:txBody>
      </p:sp>
      <p:sp>
        <p:nvSpPr>
          <p:cNvPr id="5" name="Footer Placeholder 4">
            <a:extLst>
              <a:ext uri="{FF2B5EF4-FFF2-40B4-BE49-F238E27FC236}">
                <a16:creationId xmlns:a16="http://schemas.microsoft.com/office/drawing/2014/main" id="{F8A8CBF7-F08F-4419-9668-7981AF8A3F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D99CDE-ACD1-4938-9EB2-A7FAA9E64F8C}"/>
              </a:ext>
            </a:extLst>
          </p:cNvPr>
          <p:cNvSpPr>
            <a:spLocks noGrp="1"/>
          </p:cNvSpPr>
          <p:nvPr>
            <p:ph type="sldNum" sz="quarter" idx="12"/>
          </p:nvPr>
        </p:nvSpPr>
        <p:spPr/>
        <p:txBody>
          <a:bodyPr/>
          <a:lstStyle/>
          <a:p>
            <a:fld id="{8C15B386-A626-4C3F-A000-FB0D4EC9F0DD}" type="slidenum">
              <a:rPr lang="en-US" smtClean="0"/>
              <a:t>‹#›</a:t>
            </a:fld>
            <a:endParaRPr lang="en-US"/>
          </a:p>
        </p:txBody>
      </p:sp>
    </p:spTree>
    <p:extLst>
      <p:ext uri="{BB962C8B-B14F-4D97-AF65-F5344CB8AC3E}">
        <p14:creationId xmlns:p14="http://schemas.microsoft.com/office/powerpoint/2010/main" val="6643720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_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86585" cy="6858000"/>
          </a:xfrm>
          <a:prstGeom prst="rect">
            <a:avLst/>
          </a:prstGeom>
        </p:spPr>
      </p:pic>
      <p:pic>
        <p:nvPicPr>
          <p:cNvPr id="7" name="Picture 6" descr="A close up of a logo&#10;&#10;Description automatically generated">
            <a:extLst>
              <a:ext uri="{FF2B5EF4-FFF2-40B4-BE49-F238E27FC236}">
                <a16:creationId xmlns:a16="http://schemas.microsoft.com/office/drawing/2014/main" id="{F8D635B5-18BE-4E95-B46A-F762B26F813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46593" y="5936879"/>
            <a:ext cx="1382929" cy="457200"/>
          </a:xfrm>
          <a:prstGeom prst="rect">
            <a:avLst/>
          </a:prstGeom>
        </p:spPr>
      </p:pic>
    </p:spTree>
    <p:extLst>
      <p:ext uri="{BB962C8B-B14F-4D97-AF65-F5344CB8AC3E}">
        <p14:creationId xmlns:p14="http://schemas.microsoft.com/office/powerpoint/2010/main" val="42261192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pic>
        <p:nvPicPr>
          <p:cNvPr id="3" name="Picture 6">
            <a:extLst>
              <a:ext uri="{FF2B5EF4-FFF2-40B4-BE49-F238E27FC236}">
                <a16:creationId xmlns:a16="http://schemas.microsoft.com/office/drawing/2014/main" id="{7FC812D8-9439-4E9F-922A-DED0ACEC3EBE}"/>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 y="0"/>
            <a:ext cx="1218565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A close up of a logo&#10;&#10;Description automatically generated">
            <a:extLst>
              <a:ext uri="{FF2B5EF4-FFF2-40B4-BE49-F238E27FC236}">
                <a16:creationId xmlns:a16="http://schemas.microsoft.com/office/drawing/2014/main" id="{4D2BBA51-EA30-433A-A2CE-4D494545F3D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46593" y="5936879"/>
            <a:ext cx="1382929" cy="457200"/>
          </a:xfrm>
          <a:prstGeom prst="rect">
            <a:avLst/>
          </a:prstGeom>
        </p:spPr>
      </p:pic>
    </p:spTree>
    <p:extLst>
      <p:ext uri="{BB962C8B-B14F-4D97-AF65-F5344CB8AC3E}">
        <p14:creationId xmlns:p14="http://schemas.microsoft.com/office/powerpoint/2010/main" val="16178564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pic>
        <p:nvPicPr>
          <p:cNvPr id="3" name="Picture 6">
            <a:extLst>
              <a:ext uri="{FF2B5EF4-FFF2-40B4-BE49-F238E27FC236}">
                <a16:creationId xmlns:a16="http://schemas.microsoft.com/office/drawing/2014/main" id="{7FC812D8-9439-4E9F-922A-DED0ACEC3EBE}"/>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 y="0"/>
            <a:ext cx="1218565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A close up of a logo&#10;&#10;Description automatically generated">
            <a:extLst>
              <a:ext uri="{FF2B5EF4-FFF2-40B4-BE49-F238E27FC236}">
                <a16:creationId xmlns:a16="http://schemas.microsoft.com/office/drawing/2014/main" id="{938A52FA-350F-4470-9CC5-9F7B556AE86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46593" y="5936879"/>
            <a:ext cx="1382929" cy="457200"/>
          </a:xfrm>
          <a:prstGeom prst="rect">
            <a:avLst/>
          </a:prstGeom>
        </p:spPr>
      </p:pic>
    </p:spTree>
    <p:extLst>
      <p:ext uri="{BB962C8B-B14F-4D97-AF65-F5344CB8AC3E}">
        <p14:creationId xmlns:p14="http://schemas.microsoft.com/office/powerpoint/2010/main" val="37382830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6_Title Only">
    <p:spTree>
      <p:nvGrpSpPr>
        <p:cNvPr id="1" name=""/>
        <p:cNvGrpSpPr/>
        <p:nvPr/>
      </p:nvGrpSpPr>
      <p:grpSpPr>
        <a:xfrm>
          <a:off x="0" y="0"/>
          <a:ext cx="0" cy="0"/>
          <a:chOff x="0" y="0"/>
          <a:chExt cx="0" cy="0"/>
        </a:xfrm>
      </p:grpSpPr>
      <p:pic>
        <p:nvPicPr>
          <p:cNvPr id="3" name="Picture 6">
            <a:extLst>
              <a:ext uri="{FF2B5EF4-FFF2-40B4-BE49-F238E27FC236}">
                <a16:creationId xmlns:a16="http://schemas.microsoft.com/office/drawing/2014/main" id="{7FC812D8-9439-4E9F-922A-DED0ACEC3EBE}"/>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 y="0"/>
            <a:ext cx="1218565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A close up of a logo&#10;&#10;Description automatically generated">
            <a:extLst>
              <a:ext uri="{FF2B5EF4-FFF2-40B4-BE49-F238E27FC236}">
                <a16:creationId xmlns:a16="http://schemas.microsoft.com/office/drawing/2014/main" id="{938A52FA-350F-4470-9CC5-9F7B556AE86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46593" y="5936879"/>
            <a:ext cx="1382929" cy="457200"/>
          </a:xfrm>
          <a:prstGeom prst="rect">
            <a:avLst/>
          </a:prstGeom>
        </p:spPr>
      </p:pic>
    </p:spTree>
    <p:extLst>
      <p:ext uri="{BB962C8B-B14F-4D97-AF65-F5344CB8AC3E}">
        <p14:creationId xmlns:p14="http://schemas.microsoft.com/office/powerpoint/2010/main" val="182952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B8692-3CFC-47D3-90E6-21B065FE3CE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81B65AF-C423-4091-8CC4-693B345E3C1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009DDDA-CC76-4AE3-879D-E8C7E467A7AD}"/>
              </a:ext>
            </a:extLst>
          </p:cNvPr>
          <p:cNvSpPr>
            <a:spLocks noGrp="1"/>
          </p:cNvSpPr>
          <p:nvPr>
            <p:ph type="dt" sz="half" idx="10"/>
          </p:nvPr>
        </p:nvSpPr>
        <p:spPr/>
        <p:txBody>
          <a:bodyPr/>
          <a:lstStyle/>
          <a:p>
            <a:fld id="{DBA0F04E-F235-46DC-B9DC-D86F690E4907}" type="datetimeFigureOut">
              <a:rPr lang="en-US" smtClean="0"/>
              <a:t>9/23/2020</a:t>
            </a:fld>
            <a:endParaRPr lang="en-US"/>
          </a:p>
        </p:txBody>
      </p:sp>
      <p:sp>
        <p:nvSpPr>
          <p:cNvPr id="5" name="Footer Placeholder 4">
            <a:extLst>
              <a:ext uri="{FF2B5EF4-FFF2-40B4-BE49-F238E27FC236}">
                <a16:creationId xmlns:a16="http://schemas.microsoft.com/office/drawing/2014/main" id="{1C8FA982-4845-4121-857B-C240530FFF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C04143-CDA6-4D4B-97B9-B68055DE148D}"/>
              </a:ext>
            </a:extLst>
          </p:cNvPr>
          <p:cNvSpPr>
            <a:spLocks noGrp="1"/>
          </p:cNvSpPr>
          <p:nvPr>
            <p:ph type="sldNum" sz="quarter" idx="12"/>
          </p:nvPr>
        </p:nvSpPr>
        <p:spPr/>
        <p:txBody>
          <a:bodyPr/>
          <a:lstStyle/>
          <a:p>
            <a:fld id="{8C15B386-A626-4C3F-A000-FB0D4EC9F0DD}" type="slidenum">
              <a:rPr lang="en-US" smtClean="0"/>
              <a:t>‹#›</a:t>
            </a:fld>
            <a:endParaRPr lang="en-US"/>
          </a:p>
        </p:txBody>
      </p:sp>
    </p:spTree>
    <p:extLst>
      <p:ext uri="{BB962C8B-B14F-4D97-AF65-F5344CB8AC3E}">
        <p14:creationId xmlns:p14="http://schemas.microsoft.com/office/powerpoint/2010/main" val="3575878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395AD-0663-482B-9F47-3127E8F3678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55CE9A7-FDFA-4A52-9906-B77F86521F4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60D728-D7DC-4BAB-AAD9-00D8EEC0212C}"/>
              </a:ext>
            </a:extLst>
          </p:cNvPr>
          <p:cNvSpPr>
            <a:spLocks noGrp="1"/>
          </p:cNvSpPr>
          <p:nvPr>
            <p:ph type="dt" sz="half" idx="10"/>
          </p:nvPr>
        </p:nvSpPr>
        <p:spPr/>
        <p:txBody>
          <a:bodyPr/>
          <a:lstStyle/>
          <a:p>
            <a:fld id="{DBA0F04E-F235-46DC-B9DC-D86F690E4907}" type="datetimeFigureOut">
              <a:rPr lang="en-US" smtClean="0"/>
              <a:t>9/23/2020</a:t>
            </a:fld>
            <a:endParaRPr lang="en-US"/>
          </a:p>
        </p:txBody>
      </p:sp>
      <p:sp>
        <p:nvSpPr>
          <p:cNvPr id="5" name="Footer Placeholder 4">
            <a:extLst>
              <a:ext uri="{FF2B5EF4-FFF2-40B4-BE49-F238E27FC236}">
                <a16:creationId xmlns:a16="http://schemas.microsoft.com/office/drawing/2014/main" id="{7CDF2936-9299-4582-B176-24F8656C03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4A7A0B-CA1A-4665-A931-F8FBF043B1DD}"/>
              </a:ext>
            </a:extLst>
          </p:cNvPr>
          <p:cNvSpPr>
            <a:spLocks noGrp="1"/>
          </p:cNvSpPr>
          <p:nvPr>
            <p:ph type="sldNum" sz="quarter" idx="12"/>
          </p:nvPr>
        </p:nvSpPr>
        <p:spPr/>
        <p:txBody>
          <a:bodyPr/>
          <a:lstStyle/>
          <a:p>
            <a:fld id="{8C15B386-A626-4C3F-A000-FB0D4EC9F0DD}" type="slidenum">
              <a:rPr lang="en-US" smtClean="0"/>
              <a:t>‹#›</a:t>
            </a:fld>
            <a:endParaRPr lang="en-US"/>
          </a:p>
        </p:txBody>
      </p:sp>
    </p:spTree>
    <p:extLst>
      <p:ext uri="{BB962C8B-B14F-4D97-AF65-F5344CB8AC3E}">
        <p14:creationId xmlns:p14="http://schemas.microsoft.com/office/powerpoint/2010/main" val="11540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69630-4F2F-421D-AF6F-C20A05D4906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92906F-6CDF-4727-B95F-0843DD261FC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7A11BD2-F86E-45AF-8F95-6659AA88BE87}"/>
              </a:ext>
            </a:extLst>
          </p:cNvPr>
          <p:cNvSpPr>
            <a:spLocks noGrp="1"/>
          </p:cNvSpPr>
          <p:nvPr>
            <p:ph type="dt" sz="half" idx="10"/>
          </p:nvPr>
        </p:nvSpPr>
        <p:spPr/>
        <p:txBody>
          <a:bodyPr/>
          <a:lstStyle/>
          <a:p>
            <a:fld id="{DBA0F04E-F235-46DC-B9DC-D86F690E4907}" type="datetimeFigureOut">
              <a:rPr lang="en-US" smtClean="0"/>
              <a:t>9/23/2020</a:t>
            </a:fld>
            <a:endParaRPr lang="en-US"/>
          </a:p>
        </p:txBody>
      </p:sp>
      <p:sp>
        <p:nvSpPr>
          <p:cNvPr id="5" name="Footer Placeholder 4">
            <a:extLst>
              <a:ext uri="{FF2B5EF4-FFF2-40B4-BE49-F238E27FC236}">
                <a16:creationId xmlns:a16="http://schemas.microsoft.com/office/drawing/2014/main" id="{5E3BFE55-03AD-4835-831E-12BE7FA150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637C75-A10E-4EF1-82EA-D7E61229F0B6}"/>
              </a:ext>
            </a:extLst>
          </p:cNvPr>
          <p:cNvSpPr>
            <a:spLocks noGrp="1"/>
          </p:cNvSpPr>
          <p:nvPr>
            <p:ph type="sldNum" sz="quarter" idx="12"/>
          </p:nvPr>
        </p:nvSpPr>
        <p:spPr/>
        <p:txBody>
          <a:bodyPr/>
          <a:lstStyle/>
          <a:p>
            <a:fld id="{8C15B386-A626-4C3F-A000-FB0D4EC9F0DD}" type="slidenum">
              <a:rPr lang="en-US" smtClean="0"/>
              <a:t>‹#›</a:t>
            </a:fld>
            <a:endParaRPr lang="en-US"/>
          </a:p>
        </p:txBody>
      </p:sp>
    </p:spTree>
    <p:extLst>
      <p:ext uri="{BB962C8B-B14F-4D97-AF65-F5344CB8AC3E}">
        <p14:creationId xmlns:p14="http://schemas.microsoft.com/office/powerpoint/2010/main" val="20955720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B1DDD-C76C-40F5-AD87-745C0CEB23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319880-4149-44DB-AE17-2E874A28517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C19AED2-B53A-4227-98F8-81321EBFDA3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6D81569-DB2A-46BB-9CD0-4E205EE3D98F}"/>
              </a:ext>
            </a:extLst>
          </p:cNvPr>
          <p:cNvSpPr>
            <a:spLocks noGrp="1"/>
          </p:cNvSpPr>
          <p:nvPr>
            <p:ph type="dt" sz="half" idx="10"/>
          </p:nvPr>
        </p:nvSpPr>
        <p:spPr/>
        <p:txBody>
          <a:bodyPr/>
          <a:lstStyle/>
          <a:p>
            <a:fld id="{DBA0F04E-F235-46DC-B9DC-D86F690E4907}" type="datetimeFigureOut">
              <a:rPr lang="en-US" smtClean="0"/>
              <a:t>9/23/2020</a:t>
            </a:fld>
            <a:endParaRPr lang="en-US"/>
          </a:p>
        </p:txBody>
      </p:sp>
      <p:sp>
        <p:nvSpPr>
          <p:cNvPr id="6" name="Footer Placeholder 5">
            <a:extLst>
              <a:ext uri="{FF2B5EF4-FFF2-40B4-BE49-F238E27FC236}">
                <a16:creationId xmlns:a16="http://schemas.microsoft.com/office/drawing/2014/main" id="{497DCAEF-F502-4474-A838-CA7D2D4A10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8B20B3-BF5B-4102-A1C6-F7D660B2D055}"/>
              </a:ext>
            </a:extLst>
          </p:cNvPr>
          <p:cNvSpPr>
            <a:spLocks noGrp="1"/>
          </p:cNvSpPr>
          <p:nvPr>
            <p:ph type="sldNum" sz="quarter" idx="12"/>
          </p:nvPr>
        </p:nvSpPr>
        <p:spPr/>
        <p:txBody>
          <a:bodyPr/>
          <a:lstStyle/>
          <a:p>
            <a:fld id="{8C15B386-A626-4C3F-A000-FB0D4EC9F0DD}" type="slidenum">
              <a:rPr lang="en-US" smtClean="0"/>
              <a:t>‹#›</a:t>
            </a:fld>
            <a:endParaRPr lang="en-US"/>
          </a:p>
        </p:txBody>
      </p:sp>
    </p:spTree>
    <p:extLst>
      <p:ext uri="{BB962C8B-B14F-4D97-AF65-F5344CB8AC3E}">
        <p14:creationId xmlns:p14="http://schemas.microsoft.com/office/powerpoint/2010/main" val="2914594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BB23C-2AEA-463F-AD2F-DFDE27FF01A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EED72A8-5D35-46D3-BA60-2A02B0B567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51110D4-D5C0-4AC5-ACE2-45DE0DC39E1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5543F3E-8F4E-4070-BF16-AC7B9E777C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7D354EF-E3E0-49B1-AEC4-4F2B876BA48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8206E76-27BC-4894-A72D-243357237F13}"/>
              </a:ext>
            </a:extLst>
          </p:cNvPr>
          <p:cNvSpPr>
            <a:spLocks noGrp="1"/>
          </p:cNvSpPr>
          <p:nvPr>
            <p:ph type="dt" sz="half" idx="10"/>
          </p:nvPr>
        </p:nvSpPr>
        <p:spPr/>
        <p:txBody>
          <a:bodyPr/>
          <a:lstStyle/>
          <a:p>
            <a:fld id="{DBA0F04E-F235-46DC-B9DC-D86F690E4907}" type="datetimeFigureOut">
              <a:rPr lang="en-US" smtClean="0"/>
              <a:t>9/23/2020</a:t>
            </a:fld>
            <a:endParaRPr lang="en-US"/>
          </a:p>
        </p:txBody>
      </p:sp>
      <p:sp>
        <p:nvSpPr>
          <p:cNvPr id="8" name="Footer Placeholder 7">
            <a:extLst>
              <a:ext uri="{FF2B5EF4-FFF2-40B4-BE49-F238E27FC236}">
                <a16:creationId xmlns:a16="http://schemas.microsoft.com/office/drawing/2014/main" id="{5932AAA1-C810-4A5C-9309-D7370824D34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643AF7D-B307-405D-A556-1C9553F4C233}"/>
              </a:ext>
            </a:extLst>
          </p:cNvPr>
          <p:cNvSpPr>
            <a:spLocks noGrp="1"/>
          </p:cNvSpPr>
          <p:nvPr>
            <p:ph type="sldNum" sz="quarter" idx="12"/>
          </p:nvPr>
        </p:nvSpPr>
        <p:spPr/>
        <p:txBody>
          <a:bodyPr/>
          <a:lstStyle/>
          <a:p>
            <a:fld id="{8C15B386-A626-4C3F-A000-FB0D4EC9F0DD}" type="slidenum">
              <a:rPr lang="en-US" smtClean="0"/>
              <a:t>‹#›</a:t>
            </a:fld>
            <a:endParaRPr lang="en-US"/>
          </a:p>
        </p:txBody>
      </p:sp>
    </p:spTree>
    <p:extLst>
      <p:ext uri="{BB962C8B-B14F-4D97-AF65-F5344CB8AC3E}">
        <p14:creationId xmlns:p14="http://schemas.microsoft.com/office/powerpoint/2010/main" val="2314615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5D408-F959-4468-81D3-01C335DCA9E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F67DB71-398F-4CE3-901A-B30ED3B85464}"/>
              </a:ext>
            </a:extLst>
          </p:cNvPr>
          <p:cNvSpPr>
            <a:spLocks noGrp="1"/>
          </p:cNvSpPr>
          <p:nvPr>
            <p:ph type="dt" sz="half" idx="10"/>
          </p:nvPr>
        </p:nvSpPr>
        <p:spPr/>
        <p:txBody>
          <a:bodyPr/>
          <a:lstStyle/>
          <a:p>
            <a:fld id="{DBA0F04E-F235-46DC-B9DC-D86F690E4907}" type="datetimeFigureOut">
              <a:rPr lang="en-US" smtClean="0"/>
              <a:t>9/23/2020</a:t>
            </a:fld>
            <a:endParaRPr lang="en-US"/>
          </a:p>
        </p:txBody>
      </p:sp>
      <p:sp>
        <p:nvSpPr>
          <p:cNvPr id="4" name="Footer Placeholder 3">
            <a:extLst>
              <a:ext uri="{FF2B5EF4-FFF2-40B4-BE49-F238E27FC236}">
                <a16:creationId xmlns:a16="http://schemas.microsoft.com/office/drawing/2014/main" id="{34E6E198-F323-436C-92C0-BAA66CC8770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B8E3AFE-A082-481E-83D3-9252950A4B5D}"/>
              </a:ext>
            </a:extLst>
          </p:cNvPr>
          <p:cNvSpPr>
            <a:spLocks noGrp="1"/>
          </p:cNvSpPr>
          <p:nvPr>
            <p:ph type="sldNum" sz="quarter" idx="12"/>
          </p:nvPr>
        </p:nvSpPr>
        <p:spPr/>
        <p:txBody>
          <a:bodyPr/>
          <a:lstStyle/>
          <a:p>
            <a:fld id="{8C15B386-A626-4C3F-A000-FB0D4EC9F0DD}" type="slidenum">
              <a:rPr lang="en-US" smtClean="0"/>
              <a:t>‹#›</a:t>
            </a:fld>
            <a:endParaRPr lang="en-US"/>
          </a:p>
        </p:txBody>
      </p:sp>
    </p:spTree>
    <p:extLst>
      <p:ext uri="{BB962C8B-B14F-4D97-AF65-F5344CB8AC3E}">
        <p14:creationId xmlns:p14="http://schemas.microsoft.com/office/powerpoint/2010/main" val="15749478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890F1BB-A0F3-4F29-9595-DB1F3B81CC97}"/>
              </a:ext>
            </a:extLst>
          </p:cNvPr>
          <p:cNvSpPr>
            <a:spLocks noGrp="1"/>
          </p:cNvSpPr>
          <p:nvPr>
            <p:ph type="dt" sz="half" idx="10"/>
          </p:nvPr>
        </p:nvSpPr>
        <p:spPr/>
        <p:txBody>
          <a:bodyPr/>
          <a:lstStyle/>
          <a:p>
            <a:fld id="{DBA0F04E-F235-46DC-B9DC-D86F690E4907}" type="datetimeFigureOut">
              <a:rPr lang="en-US" smtClean="0"/>
              <a:t>9/23/2020</a:t>
            </a:fld>
            <a:endParaRPr lang="en-US"/>
          </a:p>
        </p:txBody>
      </p:sp>
      <p:sp>
        <p:nvSpPr>
          <p:cNvPr id="3" name="Footer Placeholder 2">
            <a:extLst>
              <a:ext uri="{FF2B5EF4-FFF2-40B4-BE49-F238E27FC236}">
                <a16:creationId xmlns:a16="http://schemas.microsoft.com/office/drawing/2014/main" id="{F900A6F0-2A02-4133-A0F9-9EEBFD80239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3F06B56-7A64-445E-85C1-1170AB5690C3}"/>
              </a:ext>
            </a:extLst>
          </p:cNvPr>
          <p:cNvSpPr>
            <a:spLocks noGrp="1"/>
          </p:cNvSpPr>
          <p:nvPr>
            <p:ph type="sldNum" sz="quarter" idx="12"/>
          </p:nvPr>
        </p:nvSpPr>
        <p:spPr/>
        <p:txBody>
          <a:bodyPr/>
          <a:lstStyle/>
          <a:p>
            <a:fld id="{8C15B386-A626-4C3F-A000-FB0D4EC9F0DD}" type="slidenum">
              <a:rPr lang="en-US" smtClean="0"/>
              <a:t>‹#›</a:t>
            </a:fld>
            <a:endParaRPr lang="en-US"/>
          </a:p>
        </p:txBody>
      </p:sp>
    </p:spTree>
    <p:extLst>
      <p:ext uri="{BB962C8B-B14F-4D97-AF65-F5344CB8AC3E}">
        <p14:creationId xmlns:p14="http://schemas.microsoft.com/office/powerpoint/2010/main" val="1270406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E71D7-A3C3-4EC2-8600-DB3EA3DD55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B51F19D-2ACC-40F3-BB76-72C8E036F6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2E7971D-0BD7-44F6-B348-8CA32067CA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1D820E-CCAD-419C-B8AD-C4B66D391F3C}"/>
              </a:ext>
            </a:extLst>
          </p:cNvPr>
          <p:cNvSpPr>
            <a:spLocks noGrp="1"/>
          </p:cNvSpPr>
          <p:nvPr>
            <p:ph type="dt" sz="half" idx="10"/>
          </p:nvPr>
        </p:nvSpPr>
        <p:spPr/>
        <p:txBody>
          <a:bodyPr/>
          <a:lstStyle/>
          <a:p>
            <a:fld id="{DBA0F04E-F235-46DC-B9DC-D86F690E4907}" type="datetimeFigureOut">
              <a:rPr lang="en-US" smtClean="0"/>
              <a:t>9/23/2020</a:t>
            </a:fld>
            <a:endParaRPr lang="en-US"/>
          </a:p>
        </p:txBody>
      </p:sp>
      <p:sp>
        <p:nvSpPr>
          <p:cNvPr id="6" name="Footer Placeholder 5">
            <a:extLst>
              <a:ext uri="{FF2B5EF4-FFF2-40B4-BE49-F238E27FC236}">
                <a16:creationId xmlns:a16="http://schemas.microsoft.com/office/drawing/2014/main" id="{14975FC9-58DF-4488-A2C3-4B5FC529416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1E01A8-D5CA-45E9-A72D-05E5A92FDB77}"/>
              </a:ext>
            </a:extLst>
          </p:cNvPr>
          <p:cNvSpPr>
            <a:spLocks noGrp="1"/>
          </p:cNvSpPr>
          <p:nvPr>
            <p:ph type="sldNum" sz="quarter" idx="12"/>
          </p:nvPr>
        </p:nvSpPr>
        <p:spPr/>
        <p:txBody>
          <a:bodyPr/>
          <a:lstStyle/>
          <a:p>
            <a:fld id="{8C15B386-A626-4C3F-A000-FB0D4EC9F0DD}" type="slidenum">
              <a:rPr lang="en-US" smtClean="0"/>
              <a:t>‹#›</a:t>
            </a:fld>
            <a:endParaRPr lang="en-US"/>
          </a:p>
        </p:txBody>
      </p:sp>
    </p:spTree>
    <p:extLst>
      <p:ext uri="{BB962C8B-B14F-4D97-AF65-F5344CB8AC3E}">
        <p14:creationId xmlns:p14="http://schemas.microsoft.com/office/powerpoint/2010/main" val="21595790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6"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slideLayout" Target="../slideLayouts/slideLayout1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blipFill dpi="0" rotWithShape="1">
            <a:blip r:embed="rId3">
              <a:alphaModFix amt="15000"/>
            </a:blip>
            <a:srcRect/>
            <a:tile tx="0" ty="0" sx="76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914400" y="274639"/>
            <a:ext cx="10363200" cy="1143000"/>
          </a:xfrm>
          <a:prstGeom prst="rect">
            <a:avLst/>
          </a:prstGeom>
        </p:spPr>
        <p:txBody>
          <a:bodyPr vert="horz" lIns="0" tIns="45720" rIns="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4400" y="1600201"/>
            <a:ext cx="10363200" cy="4525963"/>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34400" y="6416676"/>
            <a:ext cx="2641600" cy="365125"/>
          </a:xfrm>
          <a:prstGeom prst="rect">
            <a:avLst/>
          </a:prstGeom>
        </p:spPr>
        <p:txBody>
          <a:bodyPr vert="horz" lIns="0" tIns="45720" rIns="0" bIns="0" rtlCol="0" anchor="b" anchorCtr="0"/>
          <a:lstStyle>
            <a:lvl1pPr algn="r">
              <a:defRPr lang="en-US" sz="1200" kern="1200" cap="all" spc="147" baseline="0" smtClean="0">
                <a:solidFill>
                  <a:srgbClr val="4D4D4D"/>
                </a:solidFill>
                <a:latin typeface="+mn-lt"/>
                <a:ea typeface="+mn-ea"/>
                <a:cs typeface="+mn-cs"/>
              </a:defRPr>
            </a:lvl1pPr>
          </a:lstStyle>
          <a:p>
            <a:fld id="{942120D2-3948-4F8F-BE5D-E7E7D97880B2}" type="datetime4">
              <a:rPr lang="en-US" smtClean="0"/>
              <a:pPr/>
              <a:t>September 23, 2020</a:t>
            </a:fld>
            <a:endParaRPr lang="en-US" dirty="0" err="1"/>
          </a:p>
        </p:txBody>
      </p:sp>
      <p:sp>
        <p:nvSpPr>
          <p:cNvPr id="5" name="Footer Placeholder 4"/>
          <p:cNvSpPr>
            <a:spLocks noGrp="1"/>
          </p:cNvSpPr>
          <p:nvPr>
            <p:ph type="ftr" sz="quarter" idx="3"/>
          </p:nvPr>
        </p:nvSpPr>
        <p:spPr>
          <a:xfrm>
            <a:off x="304800" y="6416676"/>
            <a:ext cx="3860800" cy="365125"/>
          </a:xfrm>
          <a:prstGeom prst="rect">
            <a:avLst/>
          </a:prstGeom>
        </p:spPr>
        <p:txBody>
          <a:bodyPr vert="horz" lIns="0" tIns="45720" rIns="0" bIns="0" rtlCol="0" anchor="b" anchorCtr="0"/>
          <a:lstStyle>
            <a:lvl1pPr algn="l">
              <a:defRPr sz="1200" cap="all" spc="147" baseline="0">
                <a:solidFill>
                  <a:srgbClr val="4D4D4D"/>
                </a:solidFill>
              </a:defRPr>
            </a:lvl1pPr>
          </a:lstStyle>
          <a:p>
            <a:endParaRPr lang="en-US" dirty="0"/>
          </a:p>
        </p:txBody>
      </p:sp>
      <p:sp>
        <p:nvSpPr>
          <p:cNvPr id="6" name="Slide Number Placeholder 5"/>
          <p:cNvSpPr>
            <a:spLocks noGrp="1"/>
          </p:cNvSpPr>
          <p:nvPr>
            <p:ph type="sldNum" sz="quarter" idx="4"/>
          </p:nvPr>
        </p:nvSpPr>
        <p:spPr>
          <a:xfrm>
            <a:off x="11277600" y="6416676"/>
            <a:ext cx="609600" cy="365125"/>
          </a:xfrm>
          <a:prstGeom prst="rect">
            <a:avLst/>
          </a:prstGeom>
        </p:spPr>
        <p:txBody>
          <a:bodyPr vert="horz" lIns="0" tIns="45720" rIns="0" bIns="0" rtlCol="0" anchor="b" anchorCtr="0"/>
          <a:lstStyle>
            <a:lvl1pPr algn="r">
              <a:defRPr sz="1467" b="1" baseline="0">
                <a:solidFill>
                  <a:srgbClr val="4D4D4D"/>
                </a:solidFill>
              </a:defRPr>
            </a:lvl1pPr>
          </a:lstStyle>
          <a:p>
            <a:fld id="{1D72EBF8-7CF5-44B7-B2BF-E22DE4D0703D}"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863" r:id="rId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lnSpc>
          <a:spcPct val="100000"/>
        </a:lnSpc>
        <a:spcBef>
          <a:spcPts val="700"/>
        </a:spcBef>
        <a:buClr>
          <a:schemeClr val="accent1"/>
        </a:buClr>
        <a:buSzPct val="85000"/>
        <a:buFont typeface="Wingdings 3" pitchFamily="18" charset="2"/>
        <a:buChar char=""/>
        <a:defRPr sz="2000" kern="1200" baseline="0">
          <a:solidFill>
            <a:schemeClr val="tx1"/>
          </a:solidFill>
          <a:latin typeface="+mn-lt"/>
          <a:ea typeface="+mn-ea"/>
          <a:cs typeface="+mn-cs"/>
        </a:defRPr>
      </a:lvl1pPr>
      <a:lvl2pPr marL="742950" indent="-274320" algn="l" defTabSz="914400" rtl="0" eaLnBrk="1" latinLnBrk="0" hangingPunct="1">
        <a:lnSpc>
          <a:spcPct val="100000"/>
        </a:lnSpc>
        <a:spcBef>
          <a:spcPts val="700"/>
        </a:spcBef>
        <a:buClr>
          <a:schemeClr val="accent1"/>
        </a:buClr>
        <a:buSzPct val="85000"/>
        <a:buFont typeface="Wingdings 3" pitchFamily="18" charset="2"/>
        <a:buChar char=""/>
        <a:defRPr sz="1600" kern="1200" baseline="0">
          <a:solidFill>
            <a:schemeClr val="tx1"/>
          </a:solidFill>
          <a:latin typeface="+mn-lt"/>
          <a:ea typeface="+mn-ea"/>
          <a:cs typeface="+mn-cs"/>
        </a:defRPr>
      </a:lvl2pPr>
      <a:lvl3pPr marL="1143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3pPr>
      <a:lvl4pPr marL="1600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4pPr>
      <a:lvl5pPr marL="20574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9A87A3-355D-4E31-BF48-6A9EAFE65FD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0FF6BDC-A74A-48CE-8BC5-01E1AAA3F37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701443-8F6E-4B74-922B-072550819D1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A0F04E-F235-46DC-B9DC-D86F690E4907}" type="datetimeFigureOut">
              <a:rPr lang="en-US" smtClean="0"/>
              <a:t>9/23/2020</a:t>
            </a:fld>
            <a:endParaRPr lang="en-US"/>
          </a:p>
        </p:txBody>
      </p:sp>
      <p:sp>
        <p:nvSpPr>
          <p:cNvPr id="5" name="Footer Placeholder 4">
            <a:extLst>
              <a:ext uri="{FF2B5EF4-FFF2-40B4-BE49-F238E27FC236}">
                <a16:creationId xmlns:a16="http://schemas.microsoft.com/office/drawing/2014/main" id="{70B74062-E068-4E33-8D57-867A7660D4D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739562A-59CD-4E39-A37F-1A1105F2772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15B386-A626-4C3F-A000-FB0D4EC9F0DD}" type="slidenum">
              <a:rPr lang="en-US" smtClean="0"/>
              <a:t>‹#›</a:t>
            </a:fld>
            <a:endParaRPr lang="en-US"/>
          </a:p>
        </p:txBody>
      </p:sp>
    </p:spTree>
    <p:extLst>
      <p:ext uri="{BB962C8B-B14F-4D97-AF65-F5344CB8AC3E}">
        <p14:creationId xmlns:p14="http://schemas.microsoft.com/office/powerpoint/2010/main" val="2293581315"/>
      </p:ext>
    </p:extLst>
  </p:cSld>
  <p:clrMap bg1="lt1" tx1="dk1" bg2="lt2" tx2="dk2" accent1="accent1" accent2="accent2" accent3="accent3" accent4="accent4" accent5="accent5" accent6="accent6" hlink="hlink" folHlink="folHlink"/>
  <p:sldLayoutIdLst>
    <p:sldLayoutId id="2147483952" r:id="rId1"/>
    <p:sldLayoutId id="2147483953" r:id="rId2"/>
    <p:sldLayoutId id="2147483954" r:id="rId3"/>
    <p:sldLayoutId id="2147483955" r:id="rId4"/>
    <p:sldLayoutId id="2147483956" r:id="rId5"/>
    <p:sldLayoutId id="2147483957" r:id="rId6"/>
    <p:sldLayoutId id="2147483958" r:id="rId7"/>
    <p:sldLayoutId id="2147483959" r:id="rId8"/>
    <p:sldLayoutId id="2147483960" r:id="rId9"/>
    <p:sldLayoutId id="2147483961" r:id="rId10"/>
    <p:sldLayoutId id="2147483962" r:id="rId11"/>
    <p:sldLayoutId id="2147483963" r:id="rId12"/>
    <p:sldLayoutId id="2147483667" r:id="rId13"/>
    <p:sldLayoutId id="2147483864" r:id="rId14"/>
    <p:sldLayoutId id="214748395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3.xml"/><Relationship Id="rId1" Type="http://schemas.openxmlformats.org/officeDocument/2006/relationships/tags" Target="../tags/tag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9.jpe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ags" Target="../tags/tag2.xml"/><Relationship Id="rId4" Type="http://schemas.openxmlformats.org/officeDocument/2006/relationships/image" Target="../media/image10.jpg"/></Relationships>
</file>

<file path=ppt/slides/_rels/slide30.xml.rels><?xml version="1.0" encoding="UTF-8" standalone="yes"?>
<Relationships xmlns="http://schemas.openxmlformats.org/package/2006/relationships"><Relationship Id="rId8" Type="http://schemas.openxmlformats.org/officeDocument/2006/relationships/hyperlink" Target="http://www.notesfromthebackpack.com/" TargetMode="External"/><Relationship Id="rId3" Type="http://schemas.openxmlformats.org/officeDocument/2006/relationships/notesSlide" Target="../notesSlides/notesSlide29.xml"/><Relationship Id="rId7" Type="http://schemas.openxmlformats.org/officeDocument/2006/relationships/hyperlink" Target="https://www.pta.org/docs/default-source/default-document-library/how-to-talk-about-race-justice-in-americaaa2a48f1aa3e63899f67ff00009b2bd9.pdf" TargetMode="External"/><Relationship Id="rId2" Type="http://schemas.openxmlformats.org/officeDocument/2006/relationships/slideLayout" Target="../slideLayouts/slideLayout13.xml"/><Relationship Id="rId1" Type="http://schemas.openxmlformats.org/officeDocument/2006/relationships/tags" Target="../tags/tag3.xml"/><Relationship Id="rId6" Type="http://schemas.openxmlformats.org/officeDocument/2006/relationships/hyperlink" Target="https://attendee.gotowebinar.com/recording/8770457218166306829" TargetMode="External"/><Relationship Id="rId11" Type="http://schemas.openxmlformats.org/officeDocument/2006/relationships/hyperlink" Target="https://www.pta.org/home/advocacy/ptas-positions/Individual-Position-Statements/position-statement---addressing-systemic-or-institutional-racism" TargetMode="External"/><Relationship Id="rId5" Type="http://schemas.openxmlformats.org/officeDocument/2006/relationships/hyperlink" Target="https://www.pta.org/docs/default-source/default-document-library/diversity-outreach-2-pager_es7a9546f1aa3e63899f67ff00009b2bd9.pdf" TargetMode="External"/><Relationship Id="rId10" Type="http://schemas.openxmlformats.org/officeDocument/2006/relationships/hyperlink" Target="https://www.pta.org/docs/default-source/default-document-library/dei-brief---es.pdf" TargetMode="External"/><Relationship Id="rId4" Type="http://schemas.openxmlformats.org/officeDocument/2006/relationships/hyperlink" Target="https://www.pta.org/docs/default-source/default-document-library/diversity-outreach-2-pager_v3.pdf" TargetMode="External"/><Relationship Id="rId9" Type="http://schemas.openxmlformats.org/officeDocument/2006/relationships/hyperlink" Target="https://www.pta.org/docs/default-source/default-document-library/dei-brief-final-072720.pdf"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www.facebook.com/groups/2308333636130402/" TargetMode="External"/><Relationship Id="rId2" Type="http://schemas.openxmlformats.org/officeDocument/2006/relationships/notesSlide" Target="../notesSlides/notesSlide30.xml"/><Relationship Id="rId1" Type="http://schemas.openxmlformats.org/officeDocument/2006/relationships/slideLayout" Target="../slideLayouts/slideLayout13.xml"/><Relationship Id="rId5" Type="http://schemas.openxmlformats.org/officeDocument/2006/relationships/hyperlink" Target="https://www.pta.org/home/run-your-pta/Awards-Grants/Jan-Harp-Domene-Diversity-and-Inclusion-Award" TargetMode="External"/><Relationship Id="rId4" Type="http://schemas.openxmlformats.org/officeDocument/2006/relationships/hyperlink" Target="mailto:diversity@pta.org"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1" name="Title 9"/>
          <p:cNvSpPr>
            <a:spLocks noGrp="1"/>
          </p:cNvSpPr>
          <p:nvPr>
            <p:ph type="title" idx="4294967295"/>
          </p:nvPr>
        </p:nvSpPr>
        <p:spPr bwMode="auto">
          <a:xfrm>
            <a:off x="0" y="-1"/>
            <a:ext cx="6096000" cy="6038851"/>
          </a:xfrm>
          <a:prstGeom prst="rect">
            <a:avLst/>
          </a:prstGeom>
          <a:solidFill>
            <a:srgbClr val="003C71"/>
          </a:solidFill>
        </p:spPr>
        <p:txBody>
          <a:bodyPr vert="horz" lIns="91440" tIns="45720" rIns="91440" bIns="45720" numCol="1" rtlCol="0" anchor="b" anchorCtr="0" compatLnSpc="1">
            <a:prstTxWarp prst="textNoShape">
              <a:avLst/>
            </a:prstTxWarp>
            <a:normAutofit fontScale="90000"/>
          </a:bodyPr>
          <a:lstStyle/>
          <a:p>
            <a:pPr algn="ctr">
              <a:defRPr/>
            </a:pPr>
            <a:br>
              <a:rPr lang="en-US" sz="4800" b="1" dirty="0">
                <a:solidFill>
                  <a:schemeClr val="bg1"/>
                </a:solidFill>
                <a:effectLst>
                  <a:outerShdw blurRad="38100" dist="38100" dir="2700000" algn="tl">
                    <a:srgbClr val="000000">
                      <a:alpha val="43137"/>
                    </a:srgbClr>
                  </a:outerShdw>
                </a:effectLst>
              </a:rPr>
            </a:br>
            <a:r>
              <a:rPr lang="en-US" sz="6700" b="1" dirty="0">
                <a:solidFill>
                  <a:schemeClr val="bg1"/>
                </a:solidFill>
                <a:effectLst>
                  <a:outerShdw blurRad="38100" dist="38100" dir="2700000" algn="tl">
                    <a:srgbClr val="000000">
                      <a:alpha val="43137"/>
                    </a:srgbClr>
                  </a:outerShdw>
                </a:effectLst>
              </a:rPr>
              <a:t>WELCOME!!</a:t>
            </a:r>
            <a:br>
              <a:rPr lang="en-US" sz="4800" b="1" dirty="0">
                <a:solidFill>
                  <a:schemeClr val="bg1"/>
                </a:solidFill>
                <a:effectLst>
                  <a:outerShdw blurRad="38100" dist="38100" dir="2700000" algn="tl">
                    <a:srgbClr val="000000">
                      <a:alpha val="43137"/>
                    </a:srgbClr>
                  </a:outerShdw>
                </a:effectLst>
              </a:rPr>
            </a:br>
            <a:br>
              <a:rPr lang="en-US" sz="4800" b="1" dirty="0">
                <a:solidFill>
                  <a:schemeClr val="bg1"/>
                </a:solidFill>
                <a:effectLst>
                  <a:outerShdw blurRad="38100" dist="38100" dir="2700000" algn="tl">
                    <a:srgbClr val="000000">
                      <a:alpha val="43137"/>
                    </a:srgbClr>
                  </a:outerShdw>
                </a:effectLst>
              </a:rPr>
            </a:br>
            <a:br>
              <a:rPr lang="en-US" sz="4800" b="1" dirty="0">
                <a:solidFill>
                  <a:schemeClr val="bg1"/>
                </a:solidFill>
                <a:effectLst>
                  <a:outerShdw blurRad="38100" dist="38100" dir="2700000" algn="tl">
                    <a:srgbClr val="000000">
                      <a:alpha val="43137"/>
                    </a:srgbClr>
                  </a:outerShdw>
                </a:effectLst>
              </a:rPr>
            </a:br>
            <a:r>
              <a:rPr lang="en-US" sz="4800" b="1" i="1" dirty="0">
                <a:solidFill>
                  <a:schemeClr val="bg1"/>
                </a:solidFill>
                <a:effectLst>
                  <a:outerShdw blurRad="38100" dist="38100" dir="2700000" algn="tl">
                    <a:srgbClr val="000000">
                      <a:alpha val="43137"/>
                    </a:srgbClr>
                  </a:outerShdw>
                </a:effectLst>
              </a:rPr>
              <a:t>Advancing Diversity, Equity and Inclusion in Your PTA</a:t>
            </a:r>
            <a:br>
              <a:rPr lang="en-US" altLang="en-US" sz="2600" b="1" dirty="0">
                <a:solidFill>
                  <a:schemeClr val="bg1"/>
                </a:solidFill>
              </a:rPr>
            </a:br>
            <a:br>
              <a:rPr lang="en-US" altLang="en-US" sz="2600" b="1" dirty="0">
                <a:solidFill>
                  <a:schemeClr val="bg1"/>
                </a:solidFill>
              </a:rPr>
            </a:br>
            <a:br>
              <a:rPr lang="en-US" altLang="en-US" sz="2400" i="1" dirty="0">
                <a:solidFill>
                  <a:schemeClr val="accent4"/>
                </a:solidFill>
              </a:rPr>
            </a:br>
            <a:br>
              <a:rPr lang="en-US" altLang="en-US" sz="2400" i="1" dirty="0">
                <a:solidFill>
                  <a:schemeClr val="accent4"/>
                </a:solidFill>
              </a:rPr>
            </a:br>
            <a:endParaRPr lang="en-US" altLang="en-US" sz="2600" i="1" dirty="0">
              <a:solidFill>
                <a:schemeClr val="accent4"/>
              </a:solidFill>
            </a:endParaRPr>
          </a:p>
        </p:txBody>
      </p:sp>
      <p:pic>
        <p:nvPicPr>
          <p:cNvPr id="4" name="Picture 3" descr="A close up of a sign&#10;&#10;Description automatically generated">
            <a:extLst>
              <a:ext uri="{FF2B5EF4-FFF2-40B4-BE49-F238E27FC236}">
                <a16:creationId xmlns:a16="http://schemas.microsoft.com/office/drawing/2014/main" id="{63DB50E7-EADD-4328-841A-E7E16D67625D}"/>
              </a:ext>
            </a:extLst>
          </p:cNvPr>
          <p:cNvPicPr>
            <a:picLocks noChangeAspect="1"/>
          </p:cNvPicPr>
          <p:nvPr/>
        </p:nvPicPr>
        <p:blipFill rotWithShape="1">
          <a:blip r:embed="rId4">
            <a:extLst>
              <a:ext uri="{28A0092B-C50C-407E-A947-70E740481C1C}">
                <a14:useLocalDpi xmlns:a14="http://schemas.microsoft.com/office/drawing/2010/main" val="0"/>
              </a:ext>
            </a:extLst>
          </a:blip>
          <a:srcRect t="7495" r="1449" b="65426"/>
          <a:stretch/>
        </p:blipFill>
        <p:spPr>
          <a:xfrm>
            <a:off x="7544778" y="361949"/>
            <a:ext cx="3225419" cy="1308107"/>
          </a:xfrm>
          <a:prstGeom prst="rect">
            <a:avLst/>
          </a:prstGeom>
        </p:spPr>
      </p:pic>
      <p:sp>
        <p:nvSpPr>
          <p:cNvPr id="11267" name="Text Placeholder 13"/>
          <p:cNvSpPr txBox="1">
            <a:spLocks/>
          </p:cNvSpPr>
          <p:nvPr/>
        </p:nvSpPr>
        <p:spPr bwMode="auto">
          <a:xfrm>
            <a:off x="3399367" y="6038851"/>
            <a:ext cx="538691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bg2"/>
              </a:buClr>
              <a:buFont typeface="ArialUnicodeMS"/>
              <a:buChar char="✶"/>
              <a:defRPr sz="2400">
                <a:solidFill>
                  <a:srgbClr val="464646"/>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400">
                <a:solidFill>
                  <a:srgbClr val="464646"/>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rgbClr val="464646"/>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bg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bg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Calibri" panose="020F0502020204030204" pitchFamily="34" charset="0"/>
                <a:ea typeface="MS PGothic" panose="020B0600070205080204" pitchFamily="34" charset="-128"/>
              </a:defRPr>
            </a:lvl9pPr>
          </a:lstStyle>
          <a:p>
            <a:pPr algn="ctr">
              <a:buFont typeface="ArialUnicodeMS"/>
              <a:buNone/>
            </a:pPr>
            <a:endParaRPr lang="en-US" altLang="en-US"/>
          </a:p>
        </p:txBody>
      </p:sp>
      <p:sp>
        <p:nvSpPr>
          <p:cNvPr id="5" name="Title 1">
            <a:extLst>
              <a:ext uri="{FF2B5EF4-FFF2-40B4-BE49-F238E27FC236}">
                <a16:creationId xmlns:a16="http://schemas.microsoft.com/office/drawing/2014/main" id="{ECAA903C-DD29-4144-ACF4-FBC43D842797}"/>
              </a:ext>
            </a:extLst>
          </p:cNvPr>
          <p:cNvSpPr txBox="1">
            <a:spLocks/>
          </p:cNvSpPr>
          <p:nvPr/>
        </p:nvSpPr>
        <p:spPr>
          <a:xfrm>
            <a:off x="6830033" y="1435099"/>
            <a:ext cx="4654910" cy="3168650"/>
          </a:xfrm>
          <a:prstGeom prst="rect">
            <a:avLst/>
          </a:prstGeom>
        </p:spPr>
        <p:txBody>
          <a:bodyPr vert="horz" lIns="91440" tIns="45720" rIns="91440" bIns="45720" rtlCol="0" anchor="b">
            <a:normAutofit fontScale="97500"/>
          </a:bodyPr>
          <a:lstStyle>
            <a:defPPr>
              <a:defRPr lang="en-US"/>
            </a:defPPr>
            <a:lvl1pPr algn="l" defTabSz="914400" rtl="0" eaLnBrk="0" fontAlgn="base" latinLnBrk="0" hangingPunct="0">
              <a:lnSpc>
                <a:spcPct val="90000"/>
              </a:lnSpc>
              <a:spcBef>
                <a:spcPct val="0"/>
              </a:spcBef>
              <a:spcAft>
                <a:spcPct val="0"/>
              </a:spcAft>
              <a:buNone/>
              <a:defRPr sz="4400" kern="1200">
                <a:solidFill>
                  <a:schemeClr val="tx1"/>
                </a:solidFill>
                <a:latin typeface="Calibri" charset="0"/>
                <a:ea typeface="ＭＳ Ｐゴシック" charset="-128"/>
                <a:cs typeface="+mn-cs"/>
              </a:defRPr>
            </a:lvl1pPr>
            <a:lvl2pPr marL="609585" algn="l" rtl="0" eaLnBrk="0" fontAlgn="base" hangingPunct="0">
              <a:spcBef>
                <a:spcPct val="0"/>
              </a:spcBef>
              <a:spcAft>
                <a:spcPct val="0"/>
              </a:spcAft>
              <a:defRPr kern="1200">
                <a:solidFill>
                  <a:schemeClr val="tx1"/>
                </a:solidFill>
                <a:latin typeface="Calibri" charset="0"/>
                <a:ea typeface="ＭＳ Ｐゴシック" charset="-128"/>
                <a:cs typeface="+mn-cs"/>
              </a:defRPr>
            </a:lvl2pPr>
            <a:lvl3pPr marL="1219170" algn="l" rtl="0" eaLnBrk="0" fontAlgn="base" hangingPunct="0">
              <a:spcBef>
                <a:spcPct val="0"/>
              </a:spcBef>
              <a:spcAft>
                <a:spcPct val="0"/>
              </a:spcAft>
              <a:defRPr kern="1200">
                <a:solidFill>
                  <a:schemeClr val="tx1"/>
                </a:solidFill>
                <a:latin typeface="Calibri" charset="0"/>
                <a:ea typeface="ＭＳ Ｐゴシック" charset="-128"/>
                <a:cs typeface="+mn-cs"/>
              </a:defRPr>
            </a:lvl3pPr>
            <a:lvl4pPr marL="1828754" algn="l" rtl="0" eaLnBrk="0" fontAlgn="base" hangingPunct="0">
              <a:spcBef>
                <a:spcPct val="0"/>
              </a:spcBef>
              <a:spcAft>
                <a:spcPct val="0"/>
              </a:spcAft>
              <a:defRPr kern="1200">
                <a:solidFill>
                  <a:schemeClr val="tx1"/>
                </a:solidFill>
                <a:latin typeface="Calibri" charset="0"/>
                <a:ea typeface="ＭＳ Ｐゴシック" charset="-128"/>
                <a:cs typeface="+mn-cs"/>
              </a:defRPr>
            </a:lvl4pPr>
            <a:lvl5pPr marL="2438339" algn="l" rtl="0" eaLnBrk="0" fontAlgn="base" hangingPunct="0">
              <a:spcBef>
                <a:spcPct val="0"/>
              </a:spcBef>
              <a:spcAft>
                <a:spcPct val="0"/>
              </a:spcAft>
              <a:defRPr kern="1200">
                <a:solidFill>
                  <a:schemeClr val="tx1"/>
                </a:solidFill>
                <a:latin typeface="Calibri" charset="0"/>
                <a:ea typeface="ＭＳ Ｐゴシック" charset="-128"/>
                <a:cs typeface="+mn-cs"/>
              </a:defRPr>
            </a:lvl5pPr>
            <a:lvl6pPr marL="3047924" algn="l" defTabSz="1219170" rtl="0" eaLnBrk="1" latinLnBrk="0" hangingPunct="1">
              <a:defRPr kern="1200">
                <a:solidFill>
                  <a:schemeClr val="tx1"/>
                </a:solidFill>
                <a:latin typeface="Calibri" charset="0"/>
                <a:ea typeface="ＭＳ Ｐゴシック" charset="-128"/>
                <a:cs typeface="+mn-cs"/>
              </a:defRPr>
            </a:lvl6pPr>
            <a:lvl7pPr marL="3657509" algn="l" defTabSz="1219170" rtl="0" eaLnBrk="1" latinLnBrk="0" hangingPunct="1">
              <a:defRPr kern="1200">
                <a:solidFill>
                  <a:schemeClr val="tx1"/>
                </a:solidFill>
                <a:latin typeface="Calibri" charset="0"/>
                <a:ea typeface="ＭＳ Ｐゴシック" charset="-128"/>
                <a:cs typeface="+mn-cs"/>
              </a:defRPr>
            </a:lvl7pPr>
            <a:lvl8pPr marL="4267093" algn="l" defTabSz="1219170" rtl="0" eaLnBrk="1" latinLnBrk="0" hangingPunct="1">
              <a:defRPr kern="1200">
                <a:solidFill>
                  <a:schemeClr val="tx1"/>
                </a:solidFill>
                <a:latin typeface="Calibri" charset="0"/>
                <a:ea typeface="ＭＳ Ｐゴシック" charset="-128"/>
                <a:cs typeface="+mn-cs"/>
              </a:defRPr>
            </a:lvl8pPr>
            <a:lvl9pPr marL="4876678" algn="l" defTabSz="1219170" rtl="0" eaLnBrk="1" latinLnBrk="0" hangingPunct="1">
              <a:defRPr kern="1200">
                <a:solidFill>
                  <a:schemeClr val="tx1"/>
                </a:solidFill>
                <a:latin typeface="Calibri" charset="0"/>
                <a:ea typeface="ＭＳ Ｐゴシック" charset="-128"/>
                <a:cs typeface="+mn-cs"/>
              </a:defRPr>
            </a:lvl9pPr>
          </a:lstStyle>
          <a:p>
            <a:pPr algn="ctr" eaLnBrk="1" hangingPunct="1"/>
            <a:r>
              <a:rPr lang="en-US" sz="3200" b="1" i="1" dirty="0">
                <a:latin typeface="+mj-lt"/>
                <a:ea typeface="+mj-ea"/>
                <a:cs typeface="+mj-cs"/>
              </a:rPr>
              <a:t>In the Chat…</a:t>
            </a:r>
          </a:p>
          <a:p>
            <a:pPr algn="ctr" eaLnBrk="1" hangingPunct="1"/>
            <a:endParaRPr lang="en-US" sz="3200" b="1" dirty="0">
              <a:latin typeface="+mj-lt"/>
              <a:ea typeface="+mj-ea"/>
              <a:cs typeface="+mj-cs"/>
            </a:endParaRPr>
          </a:p>
          <a:p>
            <a:pPr algn="ctr" eaLnBrk="1" hangingPunct="1"/>
            <a:r>
              <a:rPr lang="en-US" sz="3200" b="1" dirty="0">
                <a:latin typeface="+mj-lt"/>
                <a:ea typeface="+mj-ea"/>
                <a:cs typeface="+mj-cs"/>
              </a:rPr>
              <a:t>Please share your name and PTA and why diversity, equity, and inclusion matters for your PTA.</a:t>
            </a:r>
          </a:p>
        </p:txBody>
      </p:sp>
      <p:sp>
        <p:nvSpPr>
          <p:cNvPr id="2" name="Scroll: Horizontal 1">
            <a:extLst>
              <a:ext uri="{FF2B5EF4-FFF2-40B4-BE49-F238E27FC236}">
                <a16:creationId xmlns:a16="http://schemas.microsoft.com/office/drawing/2014/main" id="{1A2485A7-E5EF-4B82-BF41-B2429E131C8C}"/>
              </a:ext>
            </a:extLst>
          </p:cNvPr>
          <p:cNvSpPr/>
          <p:nvPr/>
        </p:nvSpPr>
        <p:spPr>
          <a:xfrm>
            <a:off x="9810974" y="4948518"/>
            <a:ext cx="2090570" cy="804384"/>
          </a:xfrm>
          <a:prstGeom prst="horizontalScroll">
            <a:avLst/>
          </a:prstGeom>
          <a:solidFill>
            <a:srgbClr val="00778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This workshop is being recorded.</a:t>
            </a:r>
          </a:p>
        </p:txBody>
      </p:sp>
    </p:spTree>
    <p:custDataLst>
      <p:tags r:id="rId1"/>
    </p:custDataLst>
    <p:extLst>
      <p:ext uri="{BB962C8B-B14F-4D97-AF65-F5344CB8AC3E}">
        <p14:creationId xmlns:p14="http://schemas.microsoft.com/office/powerpoint/2010/main" val="1833371585"/>
      </p:ext>
    </p:extLst>
  </p:cSld>
  <p:clrMapOvr>
    <a:masterClrMapping/>
  </p:clrMapOvr>
  <mc:AlternateContent xmlns:mc="http://schemas.openxmlformats.org/markup-compatibility/2006" xmlns:p14="http://schemas.microsoft.com/office/powerpoint/2010/main">
    <mc:Choice Requires="p14">
      <p:transition spd="slow" p14:dur="2000" advTm="4866"/>
    </mc:Choice>
    <mc:Fallback xmlns="">
      <p:transition spd="slow" advTm="4866"/>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ext Placeholder 3">
            <a:extLst>
              <a:ext uri="{FF2B5EF4-FFF2-40B4-BE49-F238E27FC236}">
                <a16:creationId xmlns:a16="http://schemas.microsoft.com/office/drawing/2014/main" id="{94CE070D-9345-4164-BB00-05E1D91A1EF2}"/>
              </a:ext>
            </a:extLst>
          </p:cNvPr>
          <p:cNvGraphicFramePr>
            <a:graphicFrameLocks/>
          </p:cNvGraphicFramePr>
          <p:nvPr>
            <p:extLst>
              <p:ext uri="{D42A27DB-BD31-4B8C-83A1-F6EECF244321}">
                <p14:modId xmlns:p14="http://schemas.microsoft.com/office/powerpoint/2010/main" val="2347421995"/>
              </p:ext>
            </p:extLst>
          </p:nvPr>
        </p:nvGraphicFramePr>
        <p:xfrm>
          <a:off x="720634" y="1335024"/>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237510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BD11D8E4-7FAD-4629-B351-9BADA89CABDD}"/>
              </a:ext>
            </a:extLst>
          </p:cNvPr>
          <p:cNvGraphicFramePr/>
          <p:nvPr>
            <p:extLst>
              <p:ext uri="{D42A27DB-BD31-4B8C-83A1-F6EECF244321}">
                <p14:modId xmlns:p14="http://schemas.microsoft.com/office/powerpoint/2010/main" val="1323147762"/>
              </p:ext>
            </p:extLst>
          </p:nvPr>
        </p:nvGraphicFramePr>
        <p:xfrm>
          <a:off x="3296169" y="371006"/>
          <a:ext cx="8895831" cy="59585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 3">
            <a:extLst>
              <a:ext uri="{FF2B5EF4-FFF2-40B4-BE49-F238E27FC236}">
                <a16:creationId xmlns:a16="http://schemas.microsoft.com/office/drawing/2014/main" id="{B0BD9997-A67C-48DA-862F-2E79E106B3D9}"/>
              </a:ext>
            </a:extLst>
          </p:cNvPr>
          <p:cNvGraphicFramePr/>
          <p:nvPr>
            <p:extLst>
              <p:ext uri="{D42A27DB-BD31-4B8C-83A1-F6EECF244321}">
                <p14:modId xmlns:p14="http://schemas.microsoft.com/office/powerpoint/2010/main" val="2964188182"/>
              </p:ext>
            </p:extLst>
          </p:nvPr>
        </p:nvGraphicFramePr>
        <p:xfrm>
          <a:off x="246502" y="855082"/>
          <a:ext cx="3049667" cy="467693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 name="TextBox 1">
            <a:extLst>
              <a:ext uri="{FF2B5EF4-FFF2-40B4-BE49-F238E27FC236}">
                <a16:creationId xmlns:a16="http://schemas.microsoft.com/office/drawing/2014/main" id="{0A296C73-B6C0-4D33-B889-AB17F34AA57E}"/>
              </a:ext>
            </a:extLst>
          </p:cNvPr>
          <p:cNvSpPr txBox="1"/>
          <p:nvPr/>
        </p:nvSpPr>
        <p:spPr>
          <a:xfrm>
            <a:off x="3824953" y="371006"/>
            <a:ext cx="5041765" cy="707886"/>
          </a:xfrm>
          <a:prstGeom prst="rect">
            <a:avLst/>
          </a:prstGeom>
          <a:noFill/>
        </p:spPr>
        <p:txBody>
          <a:bodyPr wrap="none" rtlCol="0">
            <a:spAutoFit/>
          </a:bodyPr>
          <a:lstStyle/>
          <a:p>
            <a:r>
              <a:rPr lang="en-US" sz="4000" b="1" dirty="0">
                <a:solidFill>
                  <a:schemeClr val="accent6"/>
                </a:solidFill>
                <a:effectLst>
                  <a:outerShdw blurRad="38100" dist="38100" dir="2700000" algn="tl">
                    <a:srgbClr val="000000">
                      <a:alpha val="43137"/>
                    </a:srgbClr>
                  </a:outerShdw>
                </a:effectLst>
              </a:rPr>
              <a:t>The DEI Journey at PTA</a:t>
            </a:r>
          </a:p>
        </p:txBody>
      </p:sp>
    </p:spTree>
    <p:extLst>
      <p:ext uri="{BB962C8B-B14F-4D97-AF65-F5344CB8AC3E}">
        <p14:creationId xmlns:p14="http://schemas.microsoft.com/office/powerpoint/2010/main" val="26142286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83E0BEF-348E-4210-B62B-EC2E1D3FDE1F}"/>
              </a:ext>
            </a:extLst>
          </p:cNvPr>
          <p:cNvSpPr/>
          <p:nvPr/>
        </p:nvSpPr>
        <p:spPr>
          <a:xfrm>
            <a:off x="0" y="0"/>
            <a:ext cx="6096000" cy="5875283"/>
          </a:xfrm>
          <a:prstGeom prst="rect">
            <a:avLst/>
          </a:prstGeom>
          <a:solidFill>
            <a:srgbClr val="003C71"/>
          </a:solidFill>
          <a:ln>
            <a:solidFill>
              <a:srgbClr val="2746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DD73973F-0A05-4180-B87A-35DEAC0FC28F}"/>
              </a:ext>
            </a:extLst>
          </p:cNvPr>
          <p:cNvSpPr txBox="1"/>
          <p:nvPr/>
        </p:nvSpPr>
        <p:spPr>
          <a:xfrm>
            <a:off x="6369271" y="1360358"/>
            <a:ext cx="5743839" cy="3046988"/>
          </a:xfrm>
          <a:prstGeom prst="rect">
            <a:avLst/>
          </a:prstGeom>
          <a:noFill/>
        </p:spPr>
        <p:txBody>
          <a:bodyPr wrap="square" rtlCol="0">
            <a:spAutoFit/>
          </a:bodyPr>
          <a:lstStyle/>
          <a:p>
            <a:r>
              <a:rPr lang="en-US" sz="2400" b="1" dirty="0"/>
              <a:t>Which stage reflects your PTA’s DEI efforts?</a:t>
            </a:r>
          </a:p>
          <a:p>
            <a:endParaRPr lang="en-US" sz="2400" b="1" dirty="0"/>
          </a:p>
          <a:p>
            <a:pPr marL="342900" lvl="0" indent="-342900">
              <a:buAutoNum type="alphaUcPeriod"/>
            </a:pPr>
            <a:r>
              <a:rPr lang="en-US" dirty="0"/>
              <a:t>Beginning (Color/Identity-Blind)</a:t>
            </a:r>
          </a:p>
          <a:p>
            <a:pPr lvl="0"/>
            <a:endParaRPr lang="en-US" dirty="0"/>
          </a:p>
          <a:p>
            <a:pPr lvl="0"/>
            <a:r>
              <a:rPr lang="en-US" dirty="0"/>
              <a:t>B.  Emerging (Diversity Focus)</a:t>
            </a:r>
          </a:p>
          <a:p>
            <a:pPr lvl="0"/>
            <a:endParaRPr lang="en-US" dirty="0"/>
          </a:p>
          <a:p>
            <a:pPr lvl="0"/>
            <a:r>
              <a:rPr lang="en-US" dirty="0"/>
              <a:t>C.  Intermediate (Inclusion Focus)</a:t>
            </a:r>
          </a:p>
          <a:p>
            <a:pPr lvl="0"/>
            <a:endParaRPr lang="en-US" dirty="0"/>
          </a:p>
          <a:p>
            <a:pPr lvl="0"/>
            <a:r>
              <a:rPr lang="en-US" dirty="0"/>
              <a:t>D.  Advanced (Equity Focus)</a:t>
            </a:r>
          </a:p>
          <a:p>
            <a:endParaRPr lang="en-US" dirty="0"/>
          </a:p>
        </p:txBody>
      </p:sp>
      <p:sp>
        <p:nvSpPr>
          <p:cNvPr id="5" name="Rectangle 4">
            <a:extLst>
              <a:ext uri="{FF2B5EF4-FFF2-40B4-BE49-F238E27FC236}">
                <a16:creationId xmlns:a16="http://schemas.microsoft.com/office/drawing/2014/main" id="{2A9E9AD8-FE54-4494-92A1-9A541AF3C5F2}"/>
              </a:ext>
            </a:extLst>
          </p:cNvPr>
          <p:cNvSpPr/>
          <p:nvPr/>
        </p:nvSpPr>
        <p:spPr>
          <a:xfrm>
            <a:off x="1544988" y="2505670"/>
            <a:ext cx="3279296" cy="1754326"/>
          </a:xfrm>
          <a:prstGeom prst="rect">
            <a:avLst/>
          </a:prstGeom>
          <a:noFill/>
        </p:spPr>
        <p:txBody>
          <a:bodyPr wrap="none" lIns="91440" tIns="45720" rIns="91440" bIns="45720">
            <a:spAutoFit/>
          </a:bodyPr>
          <a:lstStyle/>
          <a:p>
            <a:pPr algn="ctr"/>
            <a:r>
              <a:rPr lang="en-US" sz="5400" b="1" dirty="0">
                <a:ln w="0"/>
                <a:solidFill>
                  <a:schemeClr val="bg1"/>
                </a:solidFill>
                <a:effectLst>
                  <a:outerShdw blurRad="38100" dist="19050" dir="2700000" algn="tl" rotWithShape="0">
                    <a:schemeClr val="dk1">
                      <a:alpha val="40000"/>
                    </a:schemeClr>
                  </a:outerShdw>
                </a:effectLst>
              </a:rPr>
              <a:t>Audience </a:t>
            </a:r>
          </a:p>
          <a:p>
            <a:pPr algn="ctr"/>
            <a:r>
              <a:rPr lang="en-US" sz="5400" b="1" cap="none" spc="0" dirty="0">
                <a:ln w="0"/>
                <a:solidFill>
                  <a:schemeClr val="bg1"/>
                </a:solidFill>
                <a:effectLst>
                  <a:outerShdw blurRad="38100" dist="19050" dir="2700000" algn="tl" rotWithShape="0">
                    <a:schemeClr val="dk1">
                      <a:alpha val="40000"/>
                    </a:schemeClr>
                  </a:outerShdw>
                </a:effectLst>
              </a:rPr>
              <a:t>Reflection:</a:t>
            </a:r>
          </a:p>
        </p:txBody>
      </p:sp>
    </p:spTree>
    <p:extLst>
      <p:ext uri="{BB962C8B-B14F-4D97-AF65-F5344CB8AC3E}">
        <p14:creationId xmlns:p14="http://schemas.microsoft.com/office/powerpoint/2010/main" val="9250285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922D9D5-9722-4817-8525-56041C849DF5}"/>
              </a:ext>
            </a:extLst>
          </p:cNvPr>
          <p:cNvSpPr/>
          <p:nvPr/>
        </p:nvSpPr>
        <p:spPr>
          <a:xfrm>
            <a:off x="1723154" y="241081"/>
            <a:ext cx="8745691" cy="769441"/>
          </a:xfrm>
          <a:prstGeom prst="rect">
            <a:avLst/>
          </a:prstGeom>
        </p:spPr>
        <p:txBody>
          <a:bodyPr wrap="square">
            <a:spAutoFit/>
          </a:bodyPr>
          <a:lstStyle/>
          <a:p>
            <a:r>
              <a:rPr lang="en-US" sz="4400" dirty="0">
                <a:solidFill>
                  <a:schemeClr val="accent1">
                    <a:lumMod val="75000"/>
                  </a:schemeClr>
                </a:solidFill>
                <a:effectLst>
                  <a:outerShdw blurRad="38100" dist="38100" dir="2700000" algn="tl">
                    <a:srgbClr val="000000">
                      <a:alpha val="43137"/>
                    </a:srgbClr>
                  </a:outerShdw>
                </a:effectLst>
              </a:rPr>
              <a:t>KNOW YOUR SCHOOL AND PTA DATA</a:t>
            </a:r>
            <a:endParaRPr lang="en-US" sz="4400" dirty="0"/>
          </a:p>
        </p:txBody>
      </p:sp>
      <p:graphicFrame>
        <p:nvGraphicFramePr>
          <p:cNvPr id="6" name="Picture Placeholder 3">
            <a:extLst>
              <a:ext uri="{FF2B5EF4-FFF2-40B4-BE49-F238E27FC236}">
                <a16:creationId xmlns:a16="http://schemas.microsoft.com/office/drawing/2014/main" id="{BBAED64E-D365-4784-9C5E-680F8510E22C}"/>
              </a:ext>
            </a:extLst>
          </p:cNvPr>
          <p:cNvGraphicFramePr>
            <a:graphicFrameLocks/>
          </p:cNvGraphicFramePr>
          <p:nvPr>
            <p:extLst>
              <p:ext uri="{D42A27DB-BD31-4B8C-83A1-F6EECF244321}">
                <p14:modId xmlns:p14="http://schemas.microsoft.com/office/powerpoint/2010/main" val="2365220676"/>
              </p:ext>
            </p:extLst>
          </p:nvPr>
        </p:nvGraphicFramePr>
        <p:xfrm>
          <a:off x="5884433" y="1366221"/>
          <a:ext cx="6089854" cy="4328742"/>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FF3D29AD-5E0F-4BA4-BC18-E762505E9A8C}"/>
              </a:ext>
            </a:extLst>
          </p:cNvPr>
          <p:cNvSpPr txBox="1"/>
          <p:nvPr/>
        </p:nvSpPr>
        <p:spPr>
          <a:xfrm>
            <a:off x="431790" y="1637766"/>
            <a:ext cx="5183702" cy="3416320"/>
          </a:xfrm>
          <a:prstGeom prst="rect">
            <a:avLst/>
          </a:prstGeom>
          <a:noFill/>
        </p:spPr>
        <p:txBody>
          <a:bodyPr wrap="square" rtlCol="0">
            <a:spAutoFit/>
          </a:bodyPr>
          <a:lstStyle/>
          <a:p>
            <a:pPr marL="285750" indent="-285750">
              <a:buFont typeface="Arial" panose="020B0604020202020204" pitchFamily="34" charset="0"/>
              <a:buChar char="•"/>
            </a:pPr>
            <a:r>
              <a:rPr lang="en-US" sz="2400" dirty="0"/>
              <a:t>Have a clear understanding of your school’s demographic makeup </a:t>
            </a:r>
          </a:p>
          <a:p>
            <a:pPr marL="838190" lvl="1" indent="-380990">
              <a:buFont typeface="Courier New" panose="02070309020205020404" pitchFamily="49" charset="0"/>
              <a:buChar char="o"/>
            </a:pPr>
            <a:r>
              <a:rPr lang="en-US" sz="2400" dirty="0"/>
              <a:t>Highly Qualified Teachers</a:t>
            </a:r>
          </a:p>
          <a:p>
            <a:pPr marL="838190" lvl="1" indent="-380990">
              <a:buFont typeface="Courier New" panose="02070309020205020404" pitchFamily="49" charset="0"/>
              <a:buChar char="o"/>
            </a:pPr>
            <a:r>
              <a:rPr lang="en-US" sz="2400" dirty="0"/>
              <a:t>Absenteeism</a:t>
            </a:r>
          </a:p>
          <a:p>
            <a:pPr marL="838190" lvl="1" indent="-380990">
              <a:buFont typeface="Courier New" panose="02070309020205020404" pitchFamily="49" charset="0"/>
              <a:buChar char="o"/>
            </a:pPr>
            <a:r>
              <a:rPr lang="en-US" sz="2400" dirty="0"/>
              <a:t>Academic Achievement</a:t>
            </a:r>
          </a:p>
          <a:p>
            <a:pPr marL="838190" lvl="1" indent="-380990">
              <a:buFont typeface="Courier New" panose="02070309020205020404" pitchFamily="49" charset="0"/>
              <a:buChar char="o"/>
            </a:pPr>
            <a:r>
              <a:rPr lang="en-US" sz="2400" dirty="0"/>
              <a:t>Students Receiving Services</a:t>
            </a:r>
          </a:p>
          <a:p>
            <a:pPr marL="838190" lvl="1" indent="-380990">
              <a:buFont typeface="Courier New" panose="02070309020205020404" pitchFamily="49" charset="0"/>
              <a:buChar char="o"/>
            </a:pPr>
            <a:r>
              <a:rPr lang="en-US" sz="2400" dirty="0"/>
              <a:t>Suspensions &amp; Expulsions</a:t>
            </a:r>
          </a:p>
          <a:p>
            <a:pPr marL="838190" lvl="1" indent="-380990">
              <a:buFont typeface="Courier New" panose="02070309020205020404" pitchFamily="49" charset="0"/>
              <a:buChar char="o"/>
            </a:pPr>
            <a:r>
              <a:rPr lang="en-US" sz="2400" dirty="0"/>
              <a:t>Graduation</a:t>
            </a:r>
          </a:p>
          <a:p>
            <a:pPr marL="838190" lvl="1" indent="-380990">
              <a:buFont typeface="Courier New" panose="02070309020205020404" pitchFamily="49" charset="0"/>
              <a:buChar char="o"/>
            </a:pPr>
            <a:r>
              <a:rPr lang="en-US" sz="2400" i="1" dirty="0"/>
              <a:t>What else?</a:t>
            </a:r>
          </a:p>
        </p:txBody>
      </p:sp>
    </p:spTree>
    <p:extLst>
      <p:ext uri="{BB962C8B-B14F-4D97-AF65-F5344CB8AC3E}">
        <p14:creationId xmlns:p14="http://schemas.microsoft.com/office/powerpoint/2010/main" val="28000773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3"/>
          <p:cNvGraphicFramePr>
            <a:graphicFrameLocks/>
          </p:cNvGraphicFramePr>
          <p:nvPr>
            <p:extLst>
              <p:ext uri="{D42A27DB-BD31-4B8C-83A1-F6EECF244321}">
                <p14:modId xmlns:p14="http://schemas.microsoft.com/office/powerpoint/2010/main" val="3516976830"/>
              </p:ext>
            </p:extLst>
          </p:nvPr>
        </p:nvGraphicFramePr>
        <p:xfrm>
          <a:off x="717260" y="935915"/>
          <a:ext cx="11094636" cy="52067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itle 7"/>
          <p:cNvSpPr>
            <a:spLocks noGrp="1"/>
          </p:cNvSpPr>
          <p:nvPr>
            <p:ph type="title" idx="4294967295"/>
          </p:nvPr>
        </p:nvSpPr>
        <p:spPr>
          <a:xfrm>
            <a:off x="3291840" y="267018"/>
            <a:ext cx="6594475" cy="809625"/>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Calibri" charset="0"/>
                <a:ea typeface="ＭＳ Ｐゴシック" charset="-128"/>
                <a:cs typeface="+mn-cs"/>
              </a:defRPr>
            </a:lvl1pPr>
            <a:lvl2pPr marL="609585" algn="l" rtl="0" eaLnBrk="0" fontAlgn="base" hangingPunct="0">
              <a:spcBef>
                <a:spcPct val="0"/>
              </a:spcBef>
              <a:spcAft>
                <a:spcPct val="0"/>
              </a:spcAft>
              <a:defRPr kern="1200">
                <a:solidFill>
                  <a:schemeClr val="tx1"/>
                </a:solidFill>
                <a:latin typeface="Calibri" charset="0"/>
                <a:ea typeface="ＭＳ Ｐゴシック" charset="-128"/>
                <a:cs typeface="+mn-cs"/>
              </a:defRPr>
            </a:lvl2pPr>
            <a:lvl3pPr marL="1219170" algn="l" rtl="0" eaLnBrk="0" fontAlgn="base" hangingPunct="0">
              <a:spcBef>
                <a:spcPct val="0"/>
              </a:spcBef>
              <a:spcAft>
                <a:spcPct val="0"/>
              </a:spcAft>
              <a:defRPr kern="1200">
                <a:solidFill>
                  <a:schemeClr val="tx1"/>
                </a:solidFill>
                <a:latin typeface="Calibri" charset="0"/>
                <a:ea typeface="ＭＳ Ｐゴシック" charset="-128"/>
                <a:cs typeface="+mn-cs"/>
              </a:defRPr>
            </a:lvl3pPr>
            <a:lvl4pPr marL="1828754" algn="l" rtl="0" eaLnBrk="0" fontAlgn="base" hangingPunct="0">
              <a:spcBef>
                <a:spcPct val="0"/>
              </a:spcBef>
              <a:spcAft>
                <a:spcPct val="0"/>
              </a:spcAft>
              <a:defRPr kern="1200">
                <a:solidFill>
                  <a:schemeClr val="tx1"/>
                </a:solidFill>
                <a:latin typeface="Calibri" charset="0"/>
                <a:ea typeface="ＭＳ Ｐゴシック" charset="-128"/>
                <a:cs typeface="+mn-cs"/>
              </a:defRPr>
            </a:lvl4pPr>
            <a:lvl5pPr marL="2438339" algn="l" rtl="0" eaLnBrk="0" fontAlgn="base" hangingPunct="0">
              <a:spcBef>
                <a:spcPct val="0"/>
              </a:spcBef>
              <a:spcAft>
                <a:spcPct val="0"/>
              </a:spcAft>
              <a:defRPr kern="1200">
                <a:solidFill>
                  <a:schemeClr val="tx1"/>
                </a:solidFill>
                <a:latin typeface="Calibri" charset="0"/>
                <a:ea typeface="ＭＳ Ｐゴシック" charset="-128"/>
                <a:cs typeface="+mn-cs"/>
              </a:defRPr>
            </a:lvl5pPr>
            <a:lvl6pPr marL="3047924" algn="l" defTabSz="1219170" rtl="0" eaLnBrk="1" latinLnBrk="0" hangingPunct="1">
              <a:defRPr kern="1200">
                <a:solidFill>
                  <a:schemeClr val="tx1"/>
                </a:solidFill>
                <a:latin typeface="Calibri" charset="0"/>
                <a:ea typeface="ＭＳ Ｐゴシック" charset="-128"/>
                <a:cs typeface="+mn-cs"/>
              </a:defRPr>
            </a:lvl6pPr>
            <a:lvl7pPr marL="3657509" algn="l" defTabSz="1219170" rtl="0" eaLnBrk="1" latinLnBrk="0" hangingPunct="1">
              <a:defRPr kern="1200">
                <a:solidFill>
                  <a:schemeClr val="tx1"/>
                </a:solidFill>
                <a:latin typeface="Calibri" charset="0"/>
                <a:ea typeface="ＭＳ Ｐゴシック" charset="-128"/>
                <a:cs typeface="+mn-cs"/>
              </a:defRPr>
            </a:lvl7pPr>
            <a:lvl8pPr marL="4267093" algn="l" defTabSz="1219170" rtl="0" eaLnBrk="1" latinLnBrk="0" hangingPunct="1">
              <a:defRPr kern="1200">
                <a:solidFill>
                  <a:schemeClr val="tx1"/>
                </a:solidFill>
                <a:latin typeface="Calibri" charset="0"/>
                <a:ea typeface="ＭＳ Ｐゴシック" charset="-128"/>
                <a:cs typeface="+mn-cs"/>
              </a:defRPr>
            </a:lvl8pPr>
            <a:lvl9pPr marL="4876678" algn="l" defTabSz="1219170" rtl="0" eaLnBrk="1" latinLnBrk="0" hangingPunct="1">
              <a:defRPr kern="1200">
                <a:solidFill>
                  <a:schemeClr val="tx1"/>
                </a:solidFill>
                <a:latin typeface="Calibri" charset="0"/>
                <a:ea typeface="ＭＳ Ｐゴシック" charset="-128"/>
                <a:cs typeface="+mn-cs"/>
              </a:defRPr>
            </a:lvl9pPr>
          </a:lstStyle>
          <a:p>
            <a:pPr eaLnBrk="1" hangingPunct="1"/>
            <a:r>
              <a:rPr lang="en-US" dirty="0">
                <a:solidFill>
                  <a:schemeClr val="accent1">
                    <a:lumMod val="75000"/>
                  </a:schemeClr>
                </a:solidFill>
                <a:effectLst>
                  <a:outerShdw blurRad="38100" dist="38100" dir="2700000" algn="tl">
                    <a:srgbClr val="000000">
                      <a:alpha val="43137"/>
                    </a:srgbClr>
                  </a:outerShdw>
                </a:effectLst>
                <a:latin typeface="+mn-lt"/>
                <a:ea typeface="+mn-ea"/>
              </a:rPr>
              <a:t>KNOW YOUR COMMUNITY</a:t>
            </a:r>
          </a:p>
        </p:txBody>
      </p:sp>
    </p:spTree>
    <p:extLst>
      <p:ext uri="{BB962C8B-B14F-4D97-AF65-F5344CB8AC3E}">
        <p14:creationId xmlns:p14="http://schemas.microsoft.com/office/powerpoint/2010/main" val="36187769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258164F-C5EA-4B48-94D1-5F83245E068F}"/>
              </a:ext>
            </a:extLst>
          </p:cNvPr>
          <p:cNvSpPr/>
          <p:nvPr/>
        </p:nvSpPr>
        <p:spPr>
          <a:xfrm>
            <a:off x="6096000" y="0"/>
            <a:ext cx="6096000" cy="5885793"/>
          </a:xfrm>
          <a:prstGeom prst="rect">
            <a:avLst/>
          </a:prstGeom>
          <a:solidFill>
            <a:schemeClr val="accent6"/>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11A8DAC-6337-411C-A6B2-C04E03390DDF}"/>
              </a:ext>
            </a:extLst>
          </p:cNvPr>
          <p:cNvSpPr txBox="1"/>
          <p:nvPr/>
        </p:nvSpPr>
        <p:spPr>
          <a:xfrm>
            <a:off x="7406621" y="1511735"/>
            <a:ext cx="3852041" cy="2862322"/>
          </a:xfrm>
          <a:prstGeom prst="rect">
            <a:avLst/>
          </a:prstGeom>
          <a:noFill/>
        </p:spPr>
        <p:txBody>
          <a:bodyPr wrap="square" rtlCol="0">
            <a:spAutoFit/>
          </a:bodyPr>
          <a:lstStyle/>
          <a:p>
            <a:r>
              <a:rPr lang="en-US" sz="3600" dirty="0">
                <a:solidFill>
                  <a:schemeClr val="bg1"/>
                </a:solidFill>
              </a:rPr>
              <a:t>Which groups are under-represented in your PTA? What are barriers to their engagement?</a:t>
            </a:r>
          </a:p>
        </p:txBody>
      </p:sp>
      <p:sp>
        <p:nvSpPr>
          <p:cNvPr id="4" name="Rectangle 3">
            <a:extLst>
              <a:ext uri="{FF2B5EF4-FFF2-40B4-BE49-F238E27FC236}">
                <a16:creationId xmlns:a16="http://schemas.microsoft.com/office/drawing/2014/main" id="{D56EDA17-1116-4C04-964D-083F1EB9E599}"/>
              </a:ext>
            </a:extLst>
          </p:cNvPr>
          <p:cNvSpPr/>
          <p:nvPr/>
        </p:nvSpPr>
        <p:spPr>
          <a:xfrm>
            <a:off x="1003738" y="491394"/>
            <a:ext cx="4203133" cy="2308324"/>
          </a:xfrm>
          <a:prstGeom prst="rect">
            <a:avLst/>
          </a:prstGeom>
          <a:noFill/>
        </p:spPr>
        <p:txBody>
          <a:bodyPr wrap="square" lIns="91440" tIns="45720" rIns="91440" bIns="45720">
            <a:spAutoFit/>
          </a:bodyPr>
          <a:lstStyle/>
          <a:p>
            <a:pPr algn="ctr"/>
            <a:r>
              <a:rPr lang="en-US" sz="7200" b="1" dirty="0">
                <a:ln w="0"/>
                <a:solidFill>
                  <a:srgbClr val="27467D"/>
                </a:solidFill>
                <a:effectLst>
                  <a:outerShdw blurRad="38100" dist="19050" dir="2700000" algn="tl" rotWithShape="0">
                    <a:schemeClr val="dk1">
                      <a:alpha val="40000"/>
                    </a:schemeClr>
                  </a:outerShdw>
                </a:effectLst>
              </a:rPr>
              <a:t>Pause &amp; Discuss</a:t>
            </a:r>
          </a:p>
        </p:txBody>
      </p:sp>
      <p:pic>
        <p:nvPicPr>
          <p:cNvPr id="5" name="Picture 4">
            <a:extLst>
              <a:ext uri="{FF2B5EF4-FFF2-40B4-BE49-F238E27FC236}">
                <a16:creationId xmlns:a16="http://schemas.microsoft.com/office/drawing/2014/main" id="{292DC475-08B3-42C0-BA71-87E8D7E41DAC}"/>
              </a:ext>
            </a:extLst>
          </p:cNvPr>
          <p:cNvPicPr>
            <a:picLocks noChangeAspect="1"/>
          </p:cNvPicPr>
          <p:nvPr/>
        </p:nvPicPr>
        <p:blipFill>
          <a:blip r:embed="rId2"/>
          <a:stretch>
            <a:fillRect/>
          </a:stretch>
        </p:blipFill>
        <p:spPr>
          <a:xfrm>
            <a:off x="2073710" y="3181983"/>
            <a:ext cx="2063187" cy="1752600"/>
          </a:xfrm>
          <a:prstGeom prst="rect">
            <a:avLst/>
          </a:prstGeom>
        </p:spPr>
      </p:pic>
    </p:spTree>
    <p:extLst>
      <p:ext uri="{BB962C8B-B14F-4D97-AF65-F5344CB8AC3E}">
        <p14:creationId xmlns:p14="http://schemas.microsoft.com/office/powerpoint/2010/main" val="34789379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76664" y="209196"/>
            <a:ext cx="9688512" cy="825500"/>
          </a:xfrm>
          <a:prstGeom prst="rect">
            <a:avLst/>
          </a:prstGeom>
        </p:spPr>
        <p:txBody>
          <a:bodyPr>
            <a:normAutofit fontScale="90000"/>
          </a:bodyPr>
          <a:lstStyle>
            <a:defPPr>
              <a:defRPr lang="en-US"/>
            </a:defPPr>
            <a:lvl1pPr algn="l" rtl="0" eaLnBrk="0" fontAlgn="base" hangingPunct="0">
              <a:spcBef>
                <a:spcPct val="0"/>
              </a:spcBef>
              <a:spcAft>
                <a:spcPct val="0"/>
              </a:spcAft>
              <a:defRPr kern="1200">
                <a:solidFill>
                  <a:schemeClr val="tx1"/>
                </a:solidFill>
                <a:latin typeface="Calibri" charset="0"/>
                <a:ea typeface="ＭＳ Ｐゴシック" charset="-128"/>
                <a:cs typeface="+mn-cs"/>
              </a:defRPr>
            </a:lvl1pPr>
            <a:lvl2pPr marL="609585" algn="l" rtl="0" eaLnBrk="0" fontAlgn="base" hangingPunct="0">
              <a:spcBef>
                <a:spcPct val="0"/>
              </a:spcBef>
              <a:spcAft>
                <a:spcPct val="0"/>
              </a:spcAft>
              <a:defRPr kern="1200">
                <a:solidFill>
                  <a:schemeClr val="tx1"/>
                </a:solidFill>
                <a:latin typeface="Calibri" charset="0"/>
                <a:ea typeface="ＭＳ Ｐゴシック" charset="-128"/>
                <a:cs typeface="+mn-cs"/>
              </a:defRPr>
            </a:lvl2pPr>
            <a:lvl3pPr marL="1219170" algn="l" rtl="0" eaLnBrk="0" fontAlgn="base" hangingPunct="0">
              <a:spcBef>
                <a:spcPct val="0"/>
              </a:spcBef>
              <a:spcAft>
                <a:spcPct val="0"/>
              </a:spcAft>
              <a:defRPr kern="1200">
                <a:solidFill>
                  <a:schemeClr val="tx1"/>
                </a:solidFill>
                <a:latin typeface="Calibri" charset="0"/>
                <a:ea typeface="ＭＳ Ｐゴシック" charset="-128"/>
                <a:cs typeface="+mn-cs"/>
              </a:defRPr>
            </a:lvl3pPr>
            <a:lvl4pPr marL="1828754" algn="l" rtl="0" eaLnBrk="0" fontAlgn="base" hangingPunct="0">
              <a:spcBef>
                <a:spcPct val="0"/>
              </a:spcBef>
              <a:spcAft>
                <a:spcPct val="0"/>
              </a:spcAft>
              <a:defRPr kern="1200">
                <a:solidFill>
                  <a:schemeClr val="tx1"/>
                </a:solidFill>
                <a:latin typeface="Calibri" charset="0"/>
                <a:ea typeface="ＭＳ Ｐゴシック" charset="-128"/>
                <a:cs typeface="+mn-cs"/>
              </a:defRPr>
            </a:lvl4pPr>
            <a:lvl5pPr marL="2438339" algn="l" rtl="0" eaLnBrk="0" fontAlgn="base" hangingPunct="0">
              <a:spcBef>
                <a:spcPct val="0"/>
              </a:spcBef>
              <a:spcAft>
                <a:spcPct val="0"/>
              </a:spcAft>
              <a:defRPr kern="1200">
                <a:solidFill>
                  <a:schemeClr val="tx1"/>
                </a:solidFill>
                <a:latin typeface="Calibri" charset="0"/>
                <a:ea typeface="ＭＳ Ｐゴシック" charset="-128"/>
                <a:cs typeface="+mn-cs"/>
              </a:defRPr>
            </a:lvl5pPr>
            <a:lvl6pPr marL="3047924" algn="l" defTabSz="1219170" rtl="0" eaLnBrk="1" latinLnBrk="0" hangingPunct="1">
              <a:defRPr kern="1200">
                <a:solidFill>
                  <a:schemeClr val="tx1"/>
                </a:solidFill>
                <a:latin typeface="Calibri" charset="0"/>
                <a:ea typeface="ＭＳ Ｐゴシック" charset="-128"/>
                <a:cs typeface="+mn-cs"/>
              </a:defRPr>
            </a:lvl6pPr>
            <a:lvl7pPr marL="3657509" algn="l" defTabSz="1219170" rtl="0" eaLnBrk="1" latinLnBrk="0" hangingPunct="1">
              <a:defRPr kern="1200">
                <a:solidFill>
                  <a:schemeClr val="tx1"/>
                </a:solidFill>
                <a:latin typeface="Calibri" charset="0"/>
                <a:ea typeface="ＭＳ Ｐゴシック" charset="-128"/>
                <a:cs typeface="+mn-cs"/>
              </a:defRPr>
            </a:lvl7pPr>
            <a:lvl8pPr marL="4267093" algn="l" defTabSz="1219170" rtl="0" eaLnBrk="1" latinLnBrk="0" hangingPunct="1">
              <a:defRPr kern="1200">
                <a:solidFill>
                  <a:schemeClr val="tx1"/>
                </a:solidFill>
                <a:latin typeface="Calibri" charset="0"/>
                <a:ea typeface="ＭＳ Ｐゴシック" charset="-128"/>
                <a:cs typeface="+mn-cs"/>
              </a:defRPr>
            </a:lvl8pPr>
            <a:lvl9pPr marL="4876678" algn="l" defTabSz="1219170" rtl="0" eaLnBrk="1" latinLnBrk="0" hangingPunct="1">
              <a:defRPr kern="1200">
                <a:solidFill>
                  <a:schemeClr val="tx1"/>
                </a:solidFill>
                <a:latin typeface="Calibri" charset="0"/>
                <a:ea typeface="ＭＳ Ｐゴシック" charset="-128"/>
                <a:cs typeface="+mn-cs"/>
              </a:defRPr>
            </a:lvl9pPr>
          </a:lstStyle>
          <a:p>
            <a:pPr algn="ctr"/>
            <a:r>
              <a:rPr lang="en-US" dirty="0">
                <a:solidFill>
                  <a:schemeClr val="accent1">
                    <a:lumMod val="75000"/>
                  </a:schemeClr>
                </a:solidFill>
                <a:effectLst>
                  <a:outerShdw blurRad="38100" dist="38100" dir="2700000" algn="tl">
                    <a:srgbClr val="000000">
                      <a:alpha val="43137"/>
                    </a:srgbClr>
                  </a:outerShdw>
                </a:effectLst>
                <a:latin typeface="+mn-lt"/>
                <a:ea typeface="+mn-ea"/>
              </a:rPr>
              <a:t>IDENTIFY BARRIERS IN YOUR COMMUNITY</a:t>
            </a:r>
          </a:p>
        </p:txBody>
      </p:sp>
      <p:sp>
        <p:nvSpPr>
          <p:cNvPr id="6" name="Content Placeholder 5"/>
          <p:cNvSpPr>
            <a:spLocks noGrp="1"/>
          </p:cNvSpPr>
          <p:nvPr>
            <p:ph sz="quarter" idx="4294967295"/>
          </p:nvPr>
        </p:nvSpPr>
        <p:spPr>
          <a:xfrm>
            <a:off x="497381" y="1331104"/>
            <a:ext cx="5473700" cy="3876675"/>
          </a:xfrm>
        </p:spPr>
        <p:txBody>
          <a:bodyPr>
            <a:noAutofit/>
          </a:bodyPr>
          <a:lstStyle>
            <a:defPPr>
              <a:defRPr lang="en-US"/>
            </a:defPPr>
            <a:lvl1pPr algn="l" rtl="0" eaLnBrk="0" fontAlgn="base" hangingPunct="0">
              <a:spcBef>
                <a:spcPct val="0"/>
              </a:spcBef>
              <a:spcAft>
                <a:spcPct val="0"/>
              </a:spcAft>
              <a:defRPr kern="1200">
                <a:solidFill>
                  <a:schemeClr val="tx1"/>
                </a:solidFill>
                <a:latin typeface="Calibri" charset="0"/>
                <a:ea typeface="ＭＳ Ｐゴシック" charset="-128"/>
                <a:cs typeface="+mn-cs"/>
              </a:defRPr>
            </a:lvl1pPr>
            <a:lvl2pPr marL="609585" algn="l" rtl="0" eaLnBrk="0" fontAlgn="base" hangingPunct="0">
              <a:spcBef>
                <a:spcPct val="0"/>
              </a:spcBef>
              <a:spcAft>
                <a:spcPct val="0"/>
              </a:spcAft>
              <a:defRPr kern="1200">
                <a:solidFill>
                  <a:schemeClr val="tx1"/>
                </a:solidFill>
                <a:latin typeface="Calibri" charset="0"/>
                <a:ea typeface="ＭＳ Ｐゴシック" charset="-128"/>
                <a:cs typeface="+mn-cs"/>
              </a:defRPr>
            </a:lvl2pPr>
            <a:lvl3pPr marL="1219170" algn="l" rtl="0" eaLnBrk="0" fontAlgn="base" hangingPunct="0">
              <a:spcBef>
                <a:spcPct val="0"/>
              </a:spcBef>
              <a:spcAft>
                <a:spcPct val="0"/>
              </a:spcAft>
              <a:defRPr kern="1200">
                <a:solidFill>
                  <a:schemeClr val="tx1"/>
                </a:solidFill>
                <a:latin typeface="Calibri" charset="0"/>
                <a:ea typeface="ＭＳ Ｐゴシック" charset="-128"/>
                <a:cs typeface="+mn-cs"/>
              </a:defRPr>
            </a:lvl3pPr>
            <a:lvl4pPr marL="1828754" algn="l" rtl="0" eaLnBrk="0" fontAlgn="base" hangingPunct="0">
              <a:spcBef>
                <a:spcPct val="0"/>
              </a:spcBef>
              <a:spcAft>
                <a:spcPct val="0"/>
              </a:spcAft>
              <a:defRPr kern="1200">
                <a:solidFill>
                  <a:schemeClr val="tx1"/>
                </a:solidFill>
                <a:latin typeface="Calibri" charset="0"/>
                <a:ea typeface="ＭＳ Ｐゴシック" charset="-128"/>
                <a:cs typeface="+mn-cs"/>
              </a:defRPr>
            </a:lvl4pPr>
            <a:lvl5pPr marL="2438339" algn="l" rtl="0" eaLnBrk="0" fontAlgn="base" hangingPunct="0">
              <a:spcBef>
                <a:spcPct val="0"/>
              </a:spcBef>
              <a:spcAft>
                <a:spcPct val="0"/>
              </a:spcAft>
              <a:defRPr kern="1200">
                <a:solidFill>
                  <a:schemeClr val="tx1"/>
                </a:solidFill>
                <a:latin typeface="Calibri" charset="0"/>
                <a:ea typeface="ＭＳ Ｐゴシック" charset="-128"/>
                <a:cs typeface="+mn-cs"/>
              </a:defRPr>
            </a:lvl5pPr>
            <a:lvl6pPr marL="3047924" algn="l" defTabSz="1219170" rtl="0" eaLnBrk="1" latinLnBrk="0" hangingPunct="1">
              <a:defRPr kern="1200">
                <a:solidFill>
                  <a:schemeClr val="tx1"/>
                </a:solidFill>
                <a:latin typeface="Calibri" charset="0"/>
                <a:ea typeface="ＭＳ Ｐゴシック" charset="-128"/>
                <a:cs typeface="+mn-cs"/>
              </a:defRPr>
            </a:lvl6pPr>
            <a:lvl7pPr marL="3657509" algn="l" defTabSz="1219170" rtl="0" eaLnBrk="1" latinLnBrk="0" hangingPunct="1">
              <a:defRPr kern="1200">
                <a:solidFill>
                  <a:schemeClr val="tx1"/>
                </a:solidFill>
                <a:latin typeface="Calibri" charset="0"/>
                <a:ea typeface="ＭＳ Ｐゴシック" charset="-128"/>
                <a:cs typeface="+mn-cs"/>
              </a:defRPr>
            </a:lvl7pPr>
            <a:lvl8pPr marL="4267093" algn="l" defTabSz="1219170" rtl="0" eaLnBrk="1" latinLnBrk="0" hangingPunct="1">
              <a:defRPr kern="1200">
                <a:solidFill>
                  <a:schemeClr val="tx1"/>
                </a:solidFill>
                <a:latin typeface="Calibri" charset="0"/>
                <a:ea typeface="ＭＳ Ｐゴシック" charset="-128"/>
                <a:cs typeface="+mn-cs"/>
              </a:defRPr>
            </a:lvl8pPr>
            <a:lvl9pPr marL="4876678" algn="l" defTabSz="1219170" rtl="0" eaLnBrk="1" latinLnBrk="0" hangingPunct="1">
              <a:defRPr kern="1200">
                <a:solidFill>
                  <a:schemeClr val="tx1"/>
                </a:solidFill>
                <a:latin typeface="Calibri" charset="0"/>
                <a:ea typeface="ＭＳ Ｐゴシック" charset="-128"/>
                <a:cs typeface="+mn-cs"/>
              </a:defRPr>
            </a:lvl9pPr>
          </a:lstStyle>
          <a:p>
            <a:r>
              <a:rPr lang="en-US" b="1" dirty="0">
                <a:solidFill>
                  <a:schemeClr val="accent6">
                    <a:lumMod val="75000"/>
                  </a:schemeClr>
                </a:solidFill>
              </a:rPr>
              <a:t>Culture</a:t>
            </a:r>
          </a:p>
          <a:p>
            <a:pPr marL="1066785" lvl="2" indent="-457200">
              <a:buClr>
                <a:schemeClr val="tx1"/>
              </a:buClr>
            </a:pPr>
            <a:r>
              <a:rPr lang="en-US" sz="2800" dirty="0">
                <a:solidFill>
                  <a:schemeClr val="tx1">
                    <a:lumMod val="95000"/>
                  </a:schemeClr>
                </a:solidFill>
                <a:cs typeface="ＭＳ Ｐゴシック" charset="0"/>
              </a:rPr>
              <a:t>Expectations of parents’ role</a:t>
            </a:r>
          </a:p>
          <a:p>
            <a:pPr marL="1066785" lvl="2" indent="-457200">
              <a:buClr>
                <a:schemeClr val="tx1"/>
              </a:buClr>
            </a:pPr>
            <a:r>
              <a:rPr lang="en-US" sz="2800" dirty="0">
                <a:solidFill>
                  <a:schemeClr val="tx1">
                    <a:lumMod val="95000"/>
                  </a:schemeClr>
                </a:solidFill>
                <a:cs typeface="ＭＳ Ｐゴシック" charset="0"/>
              </a:rPr>
              <a:t>Feeling welcome</a:t>
            </a:r>
          </a:p>
          <a:p>
            <a:pPr marL="1066785" lvl="2" indent="-457200">
              <a:buClr>
                <a:schemeClr val="tx1"/>
              </a:buClr>
            </a:pPr>
            <a:r>
              <a:rPr lang="en-US" sz="2800" dirty="0">
                <a:solidFill>
                  <a:schemeClr val="tx1">
                    <a:lumMod val="95000"/>
                  </a:schemeClr>
                </a:solidFill>
                <a:cs typeface="ＭＳ Ｐゴシック" charset="0"/>
              </a:rPr>
              <a:t>Attitude towards school &amp; institutions</a:t>
            </a:r>
          </a:p>
          <a:p>
            <a:pPr marL="1066785" lvl="2" indent="-457200">
              <a:buClr>
                <a:schemeClr val="tx1"/>
              </a:buClr>
            </a:pPr>
            <a:r>
              <a:rPr lang="en-US" sz="2800" dirty="0">
                <a:solidFill>
                  <a:schemeClr val="tx1">
                    <a:lumMod val="95000"/>
                  </a:schemeClr>
                </a:solidFill>
                <a:cs typeface="ＭＳ Ｐゴシック" charset="0"/>
              </a:rPr>
              <a:t>Language</a:t>
            </a:r>
          </a:p>
          <a:p>
            <a:r>
              <a:rPr lang="en-US" b="1" dirty="0">
                <a:solidFill>
                  <a:schemeClr val="accent6">
                    <a:lumMod val="75000"/>
                  </a:schemeClr>
                </a:solidFill>
              </a:rPr>
              <a:t>Socio-economics</a:t>
            </a:r>
          </a:p>
          <a:p>
            <a:pPr marL="1066785" lvl="2" indent="-457200">
              <a:buClr>
                <a:schemeClr val="tx1"/>
              </a:buClr>
            </a:pPr>
            <a:r>
              <a:rPr lang="en-US" sz="2800" dirty="0">
                <a:solidFill>
                  <a:schemeClr val="tx1">
                    <a:lumMod val="95000"/>
                  </a:schemeClr>
                </a:solidFill>
                <a:cs typeface="ＭＳ Ｐゴシック" charset="0"/>
              </a:rPr>
              <a:t>Costs (real or assumed)</a:t>
            </a:r>
          </a:p>
          <a:p>
            <a:pPr marL="1066785" lvl="2" indent="-457200">
              <a:buClr>
                <a:schemeClr val="tx1"/>
              </a:buClr>
            </a:pPr>
            <a:r>
              <a:rPr lang="en-US" sz="2800" dirty="0">
                <a:solidFill>
                  <a:schemeClr val="tx1">
                    <a:lumMod val="95000"/>
                  </a:schemeClr>
                </a:solidFill>
                <a:cs typeface="ＭＳ Ｐゴシック" charset="0"/>
              </a:rPr>
              <a:t>Availability</a:t>
            </a:r>
          </a:p>
          <a:p>
            <a:pPr marL="1066785" lvl="2" indent="-457200">
              <a:buClr>
                <a:schemeClr val="tx1"/>
              </a:buClr>
            </a:pPr>
            <a:r>
              <a:rPr lang="en-US" sz="2800" dirty="0">
                <a:solidFill>
                  <a:schemeClr val="tx1">
                    <a:lumMod val="95000"/>
                  </a:schemeClr>
                </a:solidFill>
                <a:cs typeface="ＭＳ Ｐゴシック" charset="0"/>
              </a:rPr>
              <a:t>Other priorities</a:t>
            </a:r>
          </a:p>
          <a:p>
            <a:endParaRPr lang="en-US" sz="2000" dirty="0"/>
          </a:p>
        </p:txBody>
      </p:sp>
      <p:sp>
        <p:nvSpPr>
          <p:cNvPr id="5" name="Content Placeholder 3">
            <a:extLst>
              <a:ext uri="{FF2B5EF4-FFF2-40B4-BE49-F238E27FC236}">
                <a16:creationId xmlns:a16="http://schemas.microsoft.com/office/drawing/2014/main" id="{B5B2A930-9183-4BC8-B19E-356D10DDBC8E}"/>
              </a:ext>
            </a:extLst>
          </p:cNvPr>
          <p:cNvSpPr txBox="1">
            <a:spLocks/>
          </p:cNvSpPr>
          <p:nvPr/>
        </p:nvSpPr>
        <p:spPr>
          <a:xfrm>
            <a:off x="6220920" y="1331104"/>
            <a:ext cx="5730875" cy="4810125"/>
          </a:xfrm>
          <a:prstGeom prst="rect">
            <a:avLst/>
          </a:prstGeom>
        </p:spPr>
        <p:txBody>
          <a:bodyPr vert="horz" lIns="91440" tIns="45720" rIns="91440" bIns="45720" rtlCol="0">
            <a:noAutofit/>
          </a:bodyPr>
          <a:lstStyle>
            <a:defPPr>
              <a:defRPr lang="en-US"/>
            </a:defPPr>
            <a:lvl1pPr marL="228600" indent="-228600" algn="l" defTabSz="914400" rtl="0" eaLnBrk="0" fontAlgn="base" latinLnBrk="0" hangingPunct="0">
              <a:lnSpc>
                <a:spcPct val="90000"/>
              </a:lnSpc>
              <a:spcBef>
                <a:spcPct val="0"/>
              </a:spcBef>
              <a:spcAft>
                <a:spcPct val="0"/>
              </a:spcAft>
              <a:buFont typeface="Arial" panose="020B0604020202020204" pitchFamily="34" charset="0"/>
              <a:buChar char="•"/>
              <a:defRPr sz="2800" kern="1200">
                <a:solidFill>
                  <a:schemeClr val="tx1"/>
                </a:solidFill>
                <a:latin typeface="Calibri" charset="0"/>
                <a:ea typeface="ＭＳ Ｐゴシック" charset="-128"/>
                <a:cs typeface="+mn-cs"/>
              </a:defRPr>
            </a:lvl1pPr>
            <a:lvl2pPr marL="609585" indent="-228600" algn="l" defTabSz="914400" rtl="0" eaLnBrk="0" fontAlgn="base" latinLnBrk="0" hangingPunct="0">
              <a:lnSpc>
                <a:spcPct val="90000"/>
              </a:lnSpc>
              <a:spcBef>
                <a:spcPct val="0"/>
              </a:spcBef>
              <a:spcAft>
                <a:spcPct val="0"/>
              </a:spcAft>
              <a:buFont typeface="Arial" panose="020B0604020202020204" pitchFamily="34" charset="0"/>
              <a:buChar char="•"/>
              <a:defRPr sz="2400" kern="1200">
                <a:solidFill>
                  <a:schemeClr val="tx1"/>
                </a:solidFill>
                <a:latin typeface="Calibri" charset="0"/>
                <a:ea typeface="ＭＳ Ｐゴシック" charset="-128"/>
                <a:cs typeface="+mn-cs"/>
              </a:defRPr>
            </a:lvl2pPr>
            <a:lvl3pPr marL="1219170" indent="-228600" algn="l" defTabSz="914400" rtl="0" eaLnBrk="0" fontAlgn="base" latinLnBrk="0" hangingPunct="0">
              <a:lnSpc>
                <a:spcPct val="90000"/>
              </a:lnSpc>
              <a:spcBef>
                <a:spcPct val="0"/>
              </a:spcBef>
              <a:spcAft>
                <a:spcPct val="0"/>
              </a:spcAft>
              <a:buFont typeface="Arial" panose="020B0604020202020204" pitchFamily="34" charset="0"/>
              <a:buChar char="•"/>
              <a:defRPr sz="2000" kern="1200">
                <a:solidFill>
                  <a:schemeClr val="tx1"/>
                </a:solidFill>
                <a:latin typeface="Calibri" charset="0"/>
                <a:ea typeface="ＭＳ Ｐゴシック" charset="-128"/>
                <a:cs typeface="+mn-cs"/>
              </a:defRPr>
            </a:lvl3pPr>
            <a:lvl4pPr marL="1828754" indent="-228600" algn="l" defTabSz="914400" rtl="0" eaLnBrk="0" fontAlgn="base" latinLnBrk="0" hangingPunct="0">
              <a:lnSpc>
                <a:spcPct val="90000"/>
              </a:lnSpc>
              <a:spcBef>
                <a:spcPct val="0"/>
              </a:spcBef>
              <a:spcAft>
                <a:spcPct val="0"/>
              </a:spcAft>
              <a:buFont typeface="Arial" panose="020B0604020202020204" pitchFamily="34" charset="0"/>
              <a:buChar char="•"/>
              <a:defRPr sz="1800" kern="1200">
                <a:solidFill>
                  <a:schemeClr val="tx1"/>
                </a:solidFill>
                <a:latin typeface="Calibri" charset="0"/>
                <a:ea typeface="ＭＳ Ｐゴシック" charset="-128"/>
                <a:cs typeface="+mn-cs"/>
              </a:defRPr>
            </a:lvl4pPr>
            <a:lvl5pPr marL="2438339" indent="-228600" algn="l" defTabSz="914400" rtl="0" eaLnBrk="0" fontAlgn="base" latinLnBrk="0" hangingPunct="0">
              <a:lnSpc>
                <a:spcPct val="90000"/>
              </a:lnSpc>
              <a:spcBef>
                <a:spcPct val="0"/>
              </a:spcBef>
              <a:spcAft>
                <a:spcPct val="0"/>
              </a:spcAft>
              <a:buFont typeface="Arial" panose="020B0604020202020204" pitchFamily="34" charset="0"/>
              <a:buChar char="•"/>
              <a:defRPr sz="1800" kern="1200">
                <a:solidFill>
                  <a:schemeClr val="tx1"/>
                </a:solidFill>
                <a:latin typeface="Calibri" charset="0"/>
                <a:ea typeface="ＭＳ Ｐゴシック" charset="-128"/>
                <a:cs typeface="+mn-cs"/>
              </a:defRPr>
            </a:lvl5pPr>
            <a:lvl6pPr marL="3047924" indent="-228600" algn="l" defTabSz="1219170" rtl="0" eaLnBrk="1" latinLnBrk="0" hangingPunct="1">
              <a:lnSpc>
                <a:spcPct val="90000"/>
              </a:lnSpc>
              <a:spcBef>
                <a:spcPts val="500"/>
              </a:spcBef>
              <a:buFont typeface="Arial" panose="020B0604020202020204" pitchFamily="34" charset="0"/>
              <a:buChar char="•"/>
              <a:defRPr sz="1800" kern="1200">
                <a:solidFill>
                  <a:schemeClr val="tx1"/>
                </a:solidFill>
                <a:latin typeface="Calibri" charset="0"/>
                <a:ea typeface="ＭＳ Ｐゴシック" charset="-128"/>
                <a:cs typeface="+mn-cs"/>
              </a:defRPr>
            </a:lvl6pPr>
            <a:lvl7pPr marL="3657509" indent="-228600" algn="l" defTabSz="1219170" rtl="0" eaLnBrk="1" latinLnBrk="0" hangingPunct="1">
              <a:lnSpc>
                <a:spcPct val="90000"/>
              </a:lnSpc>
              <a:spcBef>
                <a:spcPts val="500"/>
              </a:spcBef>
              <a:buFont typeface="Arial" panose="020B0604020202020204" pitchFamily="34" charset="0"/>
              <a:buChar char="•"/>
              <a:defRPr sz="1800" kern="1200">
                <a:solidFill>
                  <a:schemeClr val="tx1"/>
                </a:solidFill>
                <a:latin typeface="Calibri" charset="0"/>
                <a:ea typeface="ＭＳ Ｐゴシック" charset="-128"/>
                <a:cs typeface="+mn-cs"/>
              </a:defRPr>
            </a:lvl7pPr>
            <a:lvl8pPr marL="4267093" indent="-228600" algn="l" defTabSz="1219170" rtl="0" eaLnBrk="1" latinLnBrk="0" hangingPunct="1">
              <a:lnSpc>
                <a:spcPct val="90000"/>
              </a:lnSpc>
              <a:spcBef>
                <a:spcPts val="500"/>
              </a:spcBef>
              <a:buFont typeface="Arial" panose="020B0604020202020204" pitchFamily="34" charset="0"/>
              <a:buChar char="•"/>
              <a:defRPr sz="1800" kern="1200">
                <a:solidFill>
                  <a:schemeClr val="tx1"/>
                </a:solidFill>
                <a:latin typeface="Calibri" charset="0"/>
                <a:ea typeface="ＭＳ Ｐゴシック" charset="-128"/>
                <a:cs typeface="+mn-cs"/>
              </a:defRPr>
            </a:lvl8pPr>
            <a:lvl9pPr marL="4876678" indent="-228600" algn="l" defTabSz="1219170" rtl="0" eaLnBrk="1" latinLnBrk="0" hangingPunct="1">
              <a:lnSpc>
                <a:spcPct val="90000"/>
              </a:lnSpc>
              <a:spcBef>
                <a:spcPts val="500"/>
              </a:spcBef>
              <a:buFont typeface="Arial" panose="020B0604020202020204" pitchFamily="34" charset="0"/>
              <a:buChar char="•"/>
              <a:defRPr sz="1800" kern="1200">
                <a:solidFill>
                  <a:schemeClr val="tx1"/>
                </a:solidFill>
                <a:latin typeface="Calibri" charset="0"/>
                <a:ea typeface="ＭＳ Ｐゴシック" charset="-128"/>
                <a:cs typeface="+mn-cs"/>
              </a:defRPr>
            </a:lvl9pPr>
          </a:lstStyle>
          <a:p>
            <a:pPr>
              <a:spcAft>
                <a:spcPts val="600"/>
              </a:spcAft>
            </a:pPr>
            <a:r>
              <a:rPr lang="en-US" b="1" dirty="0">
                <a:solidFill>
                  <a:schemeClr val="accent6">
                    <a:lumMod val="75000"/>
                  </a:schemeClr>
                </a:solidFill>
              </a:rPr>
              <a:t>Institutional policies &amp; practices</a:t>
            </a:r>
          </a:p>
          <a:p>
            <a:pPr lvl="1">
              <a:spcAft>
                <a:spcPts val="600"/>
              </a:spcAft>
            </a:pPr>
            <a:r>
              <a:rPr lang="en-US" sz="2800" dirty="0">
                <a:cs typeface="ＭＳ Ｐゴシック" charset="0"/>
              </a:rPr>
              <a:t>Time/location</a:t>
            </a:r>
          </a:p>
          <a:p>
            <a:pPr lvl="1">
              <a:spcAft>
                <a:spcPts val="600"/>
              </a:spcAft>
            </a:pPr>
            <a:r>
              <a:rPr lang="en-US" sz="2800" dirty="0">
                <a:cs typeface="ＭＳ Ｐゴシック" charset="0"/>
              </a:rPr>
              <a:t>Activities and format</a:t>
            </a:r>
          </a:p>
          <a:p>
            <a:pPr lvl="1">
              <a:spcAft>
                <a:spcPts val="600"/>
              </a:spcAft>
            </a:pPr>
            <a:r>
              <a:rPr lang="en-US" sz="2800" dirty="0"/>
              <a:t>Insider lingo</a:t>
            </a:r>
          </a:p>
          <a:p>
            <a:pPr>
              <a:spcAft>
                <a:spcPts val="600"/>
              </a:spcAft>
            </a:pPr>
            <a:r>
              <a:rPr lang="en-US" b="1" dirty="0">
                <a:solidFill>
                  <a:schemeClr val="accent6">
                    <a:lumMod val="75000"/>
                  </a:schemeClr>
                </a:solidFill>
              </a:rPr>
              <a:t>Relevancy of issues</a:t>
            </a:r>
          </a:p>
          <a:p>
            <a:pPr lvl="1">
              <a:spcAft>
                <a:spcPts val="600"/>
              </a:spcAft>
            </a:pPr>
            <a:r>
              <a:rPr lang="en-US" sz="2800" dirty="0">
                <a:cs typeface="ＭＳ Ｐゴシック" charset="0"/>
              </a:rPr>
              <a:t>Related to academic success of students</a:t>
            </a:r>
          </a:p>
          <a:p>
            <a:pPr lvl="1">
              <a:spcAft>
                <a:spcPts val="600"/>
              </a:spcAft>
            </a:pPr>
            <a:r>
              <a:rPr lang="en-US" sz="2800" dirty="0">
                <a:cs typeface="ＭＳ Ｐゴシック" charset="0"/>
              </a:rPr>
              <a:t>Relevant to parents’ priorities</a:t>
            </a:r>
          </a:p>
          <a:p>
            <a:pPr lvl="1">
              <a:spcAft>
                <a:spcPts val="600"/>
              </a:spcAft>
            </a:pPr>
            <a:r>
              <a:rPr lang="en-US" sz="2800" dirty="0">
                <a:cs typeface="ＭＳ Ｐゴシック" charset="0"/>
              </a:rPr>
              <a:t>Accessible advocacy activities</a:t>
            </a:r>
          </a:p>
        </p:txBody>
      </p:sp>
    </p:spTree>
    <p:extLst>
      <p:ext uri="{BB962C8B-B14F-4D97-AF65-F5344CB8AC3E}">
        <p14:creationId xmlns:p14="http://schemas.microsoft.com/office/powerpoint/2010/main" val="14608408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ext Placeholder 3">
            <a:extLst>
              <a:ext uri="{FF2B5EF4-FFF2-40B4-BE49-F238E27FC236}">
                <a16:creationId xmlns:a16="http://schemas.microsoft.com/office/drawing/2014/main" id="{94C6C599-665B-4D25-AC64-EC1C3A869BB2}"/>
              </a:ext>
            </a:extLst>
          </p:cNvPr>
          <p:cNvGraphicFramePr>
            <a:graphicFrameLocks/>
          </p:cNvGraphicFramePr>
          <p:nvPr>
            <p:extLst>
              <p:ext uri="{D42A27DB-BD31-4B8C-83A1-F6EECF244321}">
                <p14:modId xmlns:p14="http://schemas.microsoft.com/office/powerpoint/2010/main" val="427099376"/>
              </p:ext>
            </p:extLst>
          </p:nvPr>
        </p:nvGraphicFramePr>
        <p:xfrm>
          <a:off x="838200" y="1335024"/>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94465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A3D919D7-8CE1-40F1-8E38-5652F84E77AE}"/>
              </a:ext>
            </a:extLst>
          </p:cNvPr>
          <p:cNvSpPr>
            <a:spLocks noGrp="1" noChangeArrowheads="1"/>
          </p:cNvSpPr>
          <p:nvPr>
            <p:ph type="title" idx="4294967295"/>
          </p:nvPr>
        </p:nvSpPr>
        <p:spPr bwMode="auto">
          <a:xfrm>
            <a:off x="0" y="0"/>
            <a:ext cx="12192000" cy="1335088"/>
          </a:xfrm>
          <a:solidFill>
            <a:schemeClr val="accent6"/>
          </a:solidFill>
        </p:spPr>
        <p:txBody>
          <a:bodyPr vert="horz" wrap="square" lIns="91440" tIns="45720" rIns="91440" bIns="45720" numCol="1" rtlCol="0" anchor="t" anchorCtr="0" compatLnSpc="1">
            <a:prstTxWarp prst="textNoShape">
              <a:avLst/>
            </a:prstTxWarp>
            <a:normAutofit/>
          </a:bodyPr>
          <a:lstStyle/>
          <a:p>
            <a:pPr algn="ctr"/>
            <a:r>
              <a:rPr lang="en-US" altLang="en-US" sz="5400" b="1" dirty="0">
                <a:solidFill>
                  <a:schemeClr val="bg1"/>
                </a:solidFill>
                <a:effectLst>
                  <a:outerShdw blurRad="38100" dist="38100" dir="2700000" algn="tl">
                    <a:srgbClr val="000000">
                      <a:alpha val="43137"/>
                    </a:srgbClr>
                  </a:outerShdw>
                </a:effectLst>
              </a:rPr>
              <a:t>EQUITY IN PTA MEMBERSHIP</a:t>
            </a:r>
          </a:p>
        </p:txBody>
      </p:sp>
      <p:pic>
        <p:nvPicPr>
          <p:cNvPr id="4" name="Picture 2" descr="How to cultivate diversity, equity, and inclusion in the workplace ...">
            <a:extLst>
              <a:ext uri="{FF2B5EF4-FFF2-40B4-BE49-F238E27FC236}">
                <a16:creationId xmlns:a16="http://schemas.microsoft.com/office/drawing/2014/main" id="{FD5B579D-3968-4D77-9C5E-119D02C3900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11125" y="1890261"/>
            <a:ext cx="8569750" cy="38887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99269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081337" y="258071"/>
            <a:ext cx="6029325" cy="773113"/>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Calibri" charset="0"/>
                <a:ea typeface="ＭＳ Ｐゴシック" charset="-128"/>
                <a:cs typeface="+mn-cs"/>
              </a:defRPr>
            </a:lvl1pPr>
            <a:lvl2pPr marL="609585" algn="l" rtl="0" eaLnBrk="0" fontAlgn="base" hangingPunct="0">
              <a:spcBef>
                <a:spcPct val="0"/>
              </a:spcBef>
              <a:spcAft>
                <a:spcPct val="0"/>
              </a:spcAft>
              <a:defRPr kern="1200">
                <a:solidFill>
                  <a:schemeClr val="tx1"/>
                </a:solidFill>
                <a:latin typeface="Calibri" charset="0"/>
                <a:ea typeface="ＭＳ Ｐゴシック" charset="-128"/>
                <a:cs typeface="+mn-cs"/>
              </a:defRPr>
            </a:lvl2pPr>
            <a:lvl3pPr marL="1219170" algn="l" rtl="0" eaLnBrk="0" fontAlgn="base" hangingPunct="0">
              <a:spcBef>
                <a:spcPct val="0"/>
              </a:spcBef>
              <a:spcAft>
                <a:spcPct val="0"/>
              </a:spcAft>
              <a:defRPr kern="1200">
                <a:solidFill>
                  <a:schemeClr val="tx1"/>
                </a:solidFill>
                <a:latin typeface="Calibri" charset="0"/>
                <a:ea typeface="ＭＳ Ｐゴシック" charset="-128"/>
                <a:cs typeface="+mn-cs"/>
              </a:defRPr>
            </a:lvl3pPr>
            <a:lvl4pPr marL="1828754" algn="l" rtl="0" eaLnBrk="0" fontAlgn="base" hangingPunct="0">
              <a:spcBef>
                <a:spcPct val="0"/>
              </a:spcBef>
              <a:spcAft>
                <a:spcPct val="0"/>
              </a:spcAft>
              <a:defRPr kern="1200">
                <a:solidFill>
                  <a:schemeClr val="tx1"/>
                </a:solidFill>
                <a:latin typeface="Calibri" charset="0"/>
                <a:ea typeface="ＭＳ Ｐゴシック" charset="-128"/>
                <a:cs typeface="+mn-cs"/>
              </a:defRPr>
            </a:lvl4pPr>
            <a:lvl5pPr marL="2438339" algn="l" rtl="0" eaLnBrk="0" fontAlgn="base" hangingPunct="0">
              <a:spcBef>
                <a:spcPct val="0"/>
              </a:spcBef>
              <a:spcAft>
                <a:spcPct val="0"/>
              </a:spcAft>
              <a:defRPr kern="1200">
                <a:solidFill>
                  <a:schemeClr val="tx1"/>
                </a:solidFill>
                <a:latin typeface="Calibri" charset="0"/>
                <a:ea typeface="ＭＳ Ｐゴシック" charset="-128"/>
                <a:cs typeface="+mn-cs"/>
              </a:defRPr>
            </a:lvl5pPr>
            <a:lvl6pPr marL="3047924" algn="l" defTabSz="1219170" rtl="0" eaLnBrk="1" latinLnBrk="0" hangingPunct="1">
              <a:defRPr kern="1200">
                <a:solidFill>
                  <a:schemeClr val="tx1"/>
                </a:solidFill>
                <a:latin typeface="Calibri" charset="0"/>
                <a:ea typeface="ＭＳ Ｐゴシック" charset="-128"/>
                <a:cs typeface="+mn-cs"/>
              </a:defRPr>
            </a:lvl6pPr>
            <a:lvl7pPr marL="3657509" algn="l" defTabSz="1219170" rtl="0" eaLnBrk="1" latinLnBrk="0" hangingPunct="1">
              <a:defRPr kern="1200">
                <a:solidFill>
                  <a:schemeClr val="tx1"/>
                </a:solidFill>
                <a:latin typeface="Calibri" charset="0"/>
                <a:ea typeface="ＭＳ Ｐゴシック" charset="-128"/>
                <a:cs typeface="+mn-cs"/>
              </a:defRPr>
            </a:lvl7pPr>
            <a:lvl8pPr marL="4267093" algn="l" defTabSz="1219170" rtl="0" eaLnBrk="1" latinLnBrk="0" hangingPunct="1">
              <a:defRPr kern="1200">
                <a:solidFill>
                  <a:schemeClr val="tx1"/>
                </a:solidFill>
                <a:latin typeface="Calibri" charset="0"/>
                <a:ea typeface="ＭＳ Ｐゴシック" charset="-128"/>
                <a:cs typeface="+mn-cs"/>
              </a:defRPr>
            </a:lvl8pPr>
            <a:lvl9pPr marL="4876678" algn="l" defTabSz="1219170" rtl="0" eaLnBrk="1" latinLnBrk="0" hangingPunct="1">
              <a:defRPr kern="1200">
                <a:solidFill>
                  <a:schemeClr val="tx1"/>
                </a:solidFill>
                <a:latin typeface="Calibri" charset="0"/>
                <a:ea typeface="ＭＳ Ｐゴシック" charset="-128"/>
                <a:cs typeface="+mn-cs"/>
              </a:defRPr>
            </a:lvl9pPr>
          </a:lstStyle>
          <a:p>
            <a:pPr algn="ctr"/>
            <a:r>
              <a:rPr lang="en-US" dirty="0">
                <a:solidFill>
                  <a:schemeClr val="accent1">
                    <a:lumMod val="75000"/>
                  </a:schemeClr>
                </a:solidFill>
                <a:effectLst>
                  <a:outerShdw blurRad="38100" dist="38100" dir="2700000" algn="tl">
                    <a:srgbClr val="000000">
                      <a:alpha val="43137"/>
                    </a:srgbClr>
                  </a:outerShdw>
                </a:effectLst>
                <a:latin typeface="+mn-lt"/>
                <a:ea typeface="+mn-ea"/>
              </a:rPr>
              <a:t>EQUITABLE </a:t>
            </a:r>
            <a:r>
              <a:rPr lang="en-US" b="1" dirty="0">
                <a:solidFill>
                  <a:schemeClr val="accent1">
                    <a:lumMod val="75000"/>
                  </a:schemeClr>
                </a:solidFill>
                <a:effectLst>
                  <a:outerShdw blurRad="38100" dist="38100" dir="2700000" algn="tl">
                    <a:srgbClr val="000000">
                      <a:alpha val="43137"/>
                    </a:srgbClr>
                  </a:outerShdw>
                </a:effectLst>
                <a:latin typeface="+mn-lt"/>
                <a:ea typeface="+mn-ea"/>
              </a:rPr>
              <a:t>MEMBERSHIP</a:t>
            </a:r>
          </a:p>
        </p:txBody>
      </p:sp>
      <p:sp>
        <p:nvSpPr>
          <p:cNvPr id="5" name="Text Placeholder 4"/>
          <p:cNvSpPr>
            <a:spLocks noGrp="1"/>
          </p:cNvSpPr>
          <p:nvPr>
            <p:ph type="body" idx="4294967295"/>
          </p:nvPr>
        </p:nvSpPr>
        <p:spPr>
          <a:xfrm>
            <a:off x="753035" y="1255713"/>
            <a:ext cx="3586163" cy="639762"/>
          </a:xfrm>
        </p:spPr>
        <p:txBody>
          <a:bodyPr>
            <a:normAutofit/>
          </a:bodyPr>
          <a:lstStyle>
            <a:defPPr>
              <a:defRPr lang="en-US"/>
            </a:defPPr>
            <a:lvl1pPr algn="l" rtl="0" eaLnBrk="0" fontAlgn="base" hangingPunct="0">
              <a:spcBef>
                <a:spcPct val="0"/>
              </a:spcBef>
              <a:spcAft>
                <a:spcPct val="0"/>
              </a:spcAft>
              <a:defRPr kern="1200">
                <a:solidFill>
                  <a:schemeClr val="tx1"/>
                </a:solidFill>
                <a:latin typeface="Calibri" charset="0"/>
                <a:ea typeface="ＭＳ Ｐゴシック" charset="-128"/>
                <a:cs typeface="+mn-cs"/>
              </a:defRPr>
            </a:lvl1pPr>
            <a:lvl2pPr marL="609585" algn="l" rtl="0" eaLnBrk="0" fontAlgn="base" hangingPunct="0">
              <a:spcBef>
                <a:spcPct val="0"/>
              </a:spcBef>
              <a:spcAft>
                <a:spcPct val="0"/>
              </a:spcAft>
              <a:defRPr kern="1200">
                <a:solidFill>
                  <a:schemeClr val="tx1"/>
                </a:solidFill>
                <a:latin typeface="Calibri" charset="0"/>
                <a:ea typeface="ＭＳ Ｐゴシック" charset="-128"/>
                <a:cs typeface="+mn-cs"/>
              </a:defRPr>
            </a:lvl2pPr>
            <a:lvl3pPr marL="1219170" algn="l" rtl="0" eaLnBrk="0" fontAlgn="base" hangingPunct="0">
              <a:spcBef>
                <a:spcPct val="0"/>
              </a:spcBef>
              <a:spcAft>
                <a:spcPct val="0"/>
              </a:spcAft>
              <a:defRPr kern="1200">
                <a:solidFill>
                  <a:schemeClr val="tx1"/>
                </a:solidFill>
                <a:latin typeface="Calibri" charset="0"/>
                <a:ea typeface="ＭＳ Ｐゴシック" charset="-128"/>
                <a:cs typeface="+mn-cs"/>
              </a:defRPr>
            </a:lvl3pPr>
            <a:lvl4pPr marL="1828754" algn="l" rtl="0" eaLnBrk="0" fontAlgn="base" hangingPunct="0">
              <a:spcBef>
                <a:spcPct val="0"/>
              </a:spcBef>
              <a:spcAft>
                <a:spcPct val="0"/>
              </a:spcAft>
              <a:defRPr kern="1200">
                <a:solidFill>
                  <a:schemeClr val="tx1"/>
                </a:solidFill>
                <a:latin typeface="Calibri" charset="0"/>
                <a:ea typeface="ＭＳ Ｐゴシック" charset="-128"/>
                <a:cs typeface="+mn-cs"/>
              </a:defRPr>
            </a:lvl4pPr>
            <a:lvl5pPr marL="2438339" algn="l" rtl="0" eaLnBrk="0" fontAlgn="base" hangingPunct="0">
              <a:spcBef>
                <a:spcPct val="0"/>
              </a:spcBef>
              <a:spcAft>
                <a:spcPct val="0"/>
              </a:spcAft>
              <a:defRPr kern="1200">
                <a:solidFill>
                  <a:schemeClr val="tx1"/>
                </a:solidFill>
                <a:latin typeface="Calibri" charset="0"/>
                <a:ea typeface="ＭＳ Ｐゴシック" charset="-128"/>
                <a:cs typeface="+mn-cs"/>
              </a:defRPr>
            </a:lvl5pPr>
            <a:lvl6pPr marL="3047924" algn="l" defTabSz="1219170" rtl="0" eaLnBrk="1" latinLnBrk="0" hangingPunct="1">
              <a:defRPr kern="1200">
                <a:solidFill>
                  <a:schemeClr val="tx1"/>
                </a:solidFill>
                <a:latin typeface="Calibri" charset="0"/>
                <a:ea typeface="ＭＳ Ｐゴシック" charset="-128"/>
                <a:cs typeface="+mn-cs"/>
              </a:defRPr>
            </a:lvl6pPr>
            <a:lvl7pPr marL="3657509" algn="l" defTabSz="1219170" rtl="0" eaLnBrk="1" latinLnBrk="0" hangingPunct="1">
              <a:defRPr kern="1200">
                <a:solidFill>
                  <a:schemeClr val="tx1"/>
                </a:solidFill>
                <a:latin typeface="Calibri" charset="0"/>
                <a:ea typeface="ＭＳ Ｐゴシック" charset="-128"/>
                <a:cs typeface="+mn-cs"/>
              </a:defRPr>
            </a:lvl7pPr>
            <a:lvl8pPr marL="4267093" algn="l" defTabSz="1219170" rtl="0" eaLnBrk="1" latinLnBrk="0" hangingPunct="1">
              <a:defRPr kern="1200">
                <a:solidFill>
                  <a:schemeClr val="tx1"/>
                </a:solidFill>
                <a:latin typeface="Calibri" charset="0"/>
                <a:ea typeface="ＭＳ Ｐゴシック" charset="-128"/>
                <a:cs typeface="+mn-cs"/>
              </a:defRPr>
            </a:lvl8pPr>
            <a:lvl9pPr marL="4876678" algn="l" defTabSz="1219170" rtl="0" eaLnBrk="1" latinLnBrk="0" hangingPunct="1">
              <a:defRPr kern="1200">
                <a:solidFill>
                  <a:schemeClr val="tx1"/>
                </a:solidFill>
                <a:latin typeface="Calibri" charset="0"/>
                <a:ea typeface="ＭＳ Ｐゴシック" charset="-128"/>
                <a:cs typeface="+mn-cs"/>
              </a:defRPr>
            </a:lvl9pPr>
          </a:lstStyle>
          <a:p>
            <a:pPr marL="0" indent="0">
              <a:buNone/>
            </a:pPr>
            <a:r>
              <a:rPr lang="en-US" sz="3200" b="1" dirty="0">
                <a:solidFill>
                  <a:schemeClr val="accent6">
                    <a:lumMod val="75000"/>
                  </a:schemeClr>
                </a:solidFill>
              </a:rPr>
              <a:t>General Approach:</a:t>
            </a:r>
          </a:p>
        </p:txBody>
      </p:sp>
      <p:sp>
        <p:nvSpPr>
          <p:cNvPr id="6" name="Text Placeholder 5"/>
          <p:cNvSpPr>
            <a:spLocks noGrp="1"/>
          </p:cNvSpPr>
          <p:nvPr>
            <p:ph type="body" sz="quarter" idx="4294967295"/>
          </p:nvPr>
        </p:nvSpPr>
        <p:spPr>
          <a:xfrm>
            <a:off x="6358731" y="1243013"/>
            <a:ext cx="5503862" cy="639762"/>
          </a:xfrm>
        </p:spPr>
        <p:txBody>
          <a:bodyPr>
            <a:normAutofit/>
          </a:bodyPr>
          <a:lstStyle>
            <a:defPPr>
              <a:defRPr lang="en-US"/>
            </a:defPPr>
            <a:lvl1pPr algn="l" rtl="0" eaLnBrk="0" fontAlgn="base" hangingPunct="0">
              <a:spcBef>
                <a:spcPct val="0"/>
              </a:spcBef>
              <a:spcAft>
                <a:spcPct val="0"/>
              </a:spcAft>
              <a:defRPr kern="1200">
                <a:solidFill>
                  <a:schemeClr val="tx1"/>
                </a:solidFill>
                <a:latin typeface="Calibri" charset="0"/>
                <a:ea typeface="ＭＳ Ｐゴシック" charset="-128"/>
                <a:cs typeface="+mn-cs"/>
              </a:defRPr>
            </a:lvl1pPr>
            <a:lvl2pPr marL="609585" algn="l" rtl="0" eaLnBrk="0" fontAlgn="base" hangingPunct="0">
              <a:spcBef>
                <a:spcPct val="0"/>
              </a:spcBef>
              <a:spcAft>
                <a:spcPct val="0"/>
              </a:spcAft>
              <a:defRPr kern="1200">
                <a:solidFill>
                  <a:schemeClr val="tx1"/>
                </a:solidFill>
                <a:latin typeface="Calibri" charset="0"/>
                <a:ea typeface="ＭＳ Ｐゴシック" charset="-128"/>
                <a:cs typeface="+mn-cs"/>
              </a:defRPr>
            </a:lvl2pPr>
            <a:lvl3pPr marL="1219170" algn="l" rtl="0" eaLnBrk="0" fontAlgn="base" hangingPunct="0">
              <a:spcBef>
                <a:spcPct val="0"/>
              </a:spcBef>
              <a:spcAft>
                <a:spcPct val="0"/>
              </a:spcAft>
              <a:defRPr kern="1200">
                <a:solidFill>
                  <a:schemeClr val="tx1"/>
                </a:solidFill>
                <a:latin typeface="Calibri" charset="0"/>
                <a:ea typeface="ＭＳ Ｐゴシック" charset="-128"/>
                <a:cs typeface="+mn-cs"/>
              </a:defRPr>
            </a:lvl3pPr>
            <a:lvl4pPr marL="1828754" algn="l" rtl="0" eaLnBrk="0" fontAlgn="base" hangingPunct="0">
              <a:spcBef>
                <a:spcPct val="0"/>
              </a:spcBef>
              <a:spcAft>
                <a:spcPct val="0"/>
              </a:spcAft>
              <a:defRPr kern="1200">
                <a:solidFill>
                  <a:schemeClr val="tx1"/>
                </a:solidFill>
                <a:latin typeface="Calibri" charset="0"/>
                <a:ea typeface="ＭＳ Ｐゴシック" charset="-128"/>
                <a:cs typeface="+mn-cs"/>
              </a:defRPr>
            </a:lvl4pPr>
            <a:lvl5pPr marL="2438339" algn="l" rtl="0" eaLnBrk="0" fontAlgn="base" hangingPunct="0">
              <a:spcBef>
                <a:spcPct val="0"/>
              </a:spcBef>
              <a:spcAft>
                <a:spcPct val="0"/>
              </a:spcAft>
              <a:defRPr kern="1200">
                <a:solidFill>
                  <a:schemeClr val="tx1"/>
                </a:solidFill>
                <a:latin typeface="Calibri" charset="0"/>
                <a:ea typeface="ＭＳ Ｐゴシック" charset="-128"/>
                <a:cs typeface="+mn-cs"/>
              </a:defRPr>
            </a:lvl5pPr>
            <a:lvl6pPr marL="3047924" algn="l" defTabSz="1219170" rtl="0" eaLnBrk="1" latinLnBrk="0" hangingPunct="1">
              <a:defRPr kern="1200">
                <a:solidFill>
                  <a:schemeClr val="tx1"/>
                </a:solidFill>
                <a:latin typeface="Calibri" charset="0"/>
                <a:ea typeface="ＭＳ Ｐゴシック" charset="-128"/>
                <a:cs typeface="+mn-cs"/>
              </a:defRPr>
            </a:lvl6pPr>
            <a:lvl7pPr marL="3657509" algn="l" defTabSz="1219170" rtl="0" eaLnBrk="1" latinLnBrk="0" hangingPunct="1">
              <a:defRPr kern="1200">
                <a:solidFill>
                  <a:schemeClr val="tx1"/>
                </a:solidFill>
                <a:latin typeface="Calibri" charset="0"/>
                <a:ea typeface="ＭＳ Ｐゴシック" charset="-128"/>
                <a:cs typeface="+mn-cs"/>
              </a:defRPr>
            </a:lvl7pPr>
            <a:lvl8pPr marL="4267093" algn="l" defTabSz="1219170" rtl="0" eaLnBrk="1" latinLnBrk="0" hangingPunct="1">
              <a:defRPr kern="1200">
                <a:solidFill>
                  <a:schemeClr val="tx1"/>
                </a:solidFill>
                <a:latin typeface="Calibri" charset="0"/>
                <a:ea typeface="ＭＳ Ｐゴシック" charset="-128"/>
                <a:cs typeface="+mn-cs"/>
              </a:defRPr>
            </a:lvl8pPr>
            <a:lvl9pPr marL="4876678" algn="l" defTabSz="1219170" rtl="0" eaLnBrk="1" latinLnBrk="0" hangingPunct="1">
              <a:defRPr kern="1200">
                <a:solidFill>
                  <a:schemeClr val="tx1"/>
                </a:solidFill>
                <a:latin typeface="Calibri" charset="0"/>
                <a:ea typeface="ＭＳ Ｐゴシック" charset="-128"/>
                <a:cs typeface="+mn-cs"/>
              </a:defRPr>
            </a:lvl9pPr>
          </a:lstStyle>
          <a:p>
            <a:pPr marL="0" indent="0">
              <a:buNone/>
            </a:pPr>
            <a:r>
              <a:rPr lang="en-US" sz="3200" b="1" dirty="0">
                <a:solidFill>
                  <a:schemeClr val="accent6">
                    <a:lumMod val="75000"/>
                  </a:schemeClr>
                </a:solidFill>
              </a:rPr>
              <a:t>With a More EQUITABLE Lens:</a:t>
            </a:r>
          </a:p>
        </p:txBody>
      </p:sp>
      <p:sp>
        <p:nvSpPr>
          <p:cNvPr id="3" name="Content Placeholder 2"/>
          <p:cNvSpPr>
            <a:spLocks noGrp="1"/>
          </p:cNvSpPr>
          <p:nvPr>
            <p:ph sz="quarter" idx="4294967295"/>
          </p:nvPr>
        </p:nvSpPr>
        <p:spPr>
          <a:xfrm>
            <a:off x="753035" y="1898650"/>
            <a:ext cx="4876800" cy="4014788"/>
          </a:xfrm>
        </p:spPr>
        <p:txBody>
          <a:bodyPr>
            <a:normAutofit/>
          </a:bodyPr>
          <a:lstStyle>
            <a:defPPr>
              <a:defRPr lang="en-US"/>
            </a:defPPr>
            <a:lvl1pPr algn="l" rtl="0" eaLnBrk="0" fontAlgn="base" hangingPunct="0">
              <a:spcBef>
                <a:spcPct val="0"/>
              </a:spcBef>
              <a:spcAft>
                <a:spcPct val="0"/>
              </a:spcAft>
              <a:defRPr kern="1200">
                <a:solidFill>
                  <a:schemeClr val="tx1"/>
                </a:solidFill>
                <a:latin typeface="Calibri" charset="0"/>
                <a:ea typeface="ＭＳ Ｐゴシック" charset="-128"/>
                <a:cs typeface="+mn-cs"/>
              </a:defRPr>
            </a:lvl1pPr>
            <a:lvl2pPr marL="609585" algn="l" rtl="0" eaLnBrk="0" fontAlgn="base" hangingPunct="0">
              <a:spcBef>
                <a:spcPct val="0"/>
              </a:spcBef>
              <a:spcAft>
                <a:spcPct val="0"/>
              </a:spcAft>
              <a:defRPr kern="1200">
                <a:solidFill>
                  <a:schemeClr val="tx1"/>
                </a:solidFill>
                <a:latin typeface="Calibri" charset="0"/>
                <a:ea typeface="ＭＳ Ｐゴシック" charset="-128"/>
                <a:cs typeface="+mn-cs"/>
              </a:defRPr>
            </a:lvl2pPr>
            <a:lvl3pPr marL="1219170" algn="l" rtl="0" eaLnBrk="0" fontAlgn="base" hangingPunct="0">
              <a:spcBef>
                <a:spcPct val="0"/>
              </a:spcBef>
              <a:spcAft>
                <a:spcPct val="0"/>
              </a:spcAft>
              <a:defRPr kern="1200">
                <a:solidFill>
                  <a:schemeClr val="tx1"/>
                </a:solidFill>
                <a:latin typeface="Calibri" charset="0"/>
                <a:ea typeface="ＭＳ Ｐゴシック" charset="-128"/>
                <a:cs typeface="+mn-cs"/>
              </a:defRPr>
            </a:lvl3pPr>
            <a:lvl4pPr marL="1828754" algn="l" rtl="0" eaLnBrk="0" fontAlgn="base" hangingPunct="0">
              <a:spcBef>
                <a:spcPct val="0"/>
              </a:spcBef>
              <a:spcAft>
                <a:spcPct val="0"/>
              </a:spcAft>
              <a:defRPr kern="1200">
                <a:solidFill>
                  <a:schemeClr val="tx1"/>
                </a:solidFill>
                <a:latin typeface="Calibri" charset="0"/>
                <a:ea typeface="ＭＳ Ｐゴシック" charset="-128"/>
                <a:cs typeface="+mn-cs"/>
              </a:defRPr>
            </a:lvl4pPr>
            <a:lvl5pPr marL="2438339" algn="l" rtl="0" eaLnBrk="0" fontAlgn="base" hangingPunct="0">
              <a:spcBef>
                <a:spcPct val="0"/>
              </a:spcBef>
              <a:spcAft>
                <a:spcPct val="0"/>
              </a:spcAft>
              <a:defRPr kern="1200">
                <a:solidFill>
                  <a:schemeClr val="tx1"/>
                </a:solidFill>
                <a:latin typeface="Calibri" charset="0"/>
                <a:ea typeface="ＭＳ Ｐゴシック" charset="-128"/>
                <a:cs typeface="+mn-cs"/>
              </a:defRPr>
            </a:lvl5pPr>
            <a:lvl6pPr marL="3047924" algn="l" defTabSz="1219170" rtl="0" eaLnBrk="1" latinLnBrk="0" hangingPunct="1">
              <a:defRPr kern="1200">
                <a:solidFill>
                  <a:schemeClr val="tx1"/>
                </a:solidFill>
                <a:latin typeface="Calibri" charset="0"/>
                <a:ea typeface="ＭＳ Ｐゴシック" charset="-128"/>
                <a:cs typeface="+mn-cs"/>
              </a:defRPr>
            </a:lvl6pPr>
            <a:lvl7pPr marL="3657509" algn="l" defTabSz="1219170" rtl="0" eaLnBrk="1" latinLnBrk="0" hangingPunct="1">
              <a:defRPr kern="1200">
                <a:solidFill>
                  <a:schemeClr val="tx1"/>
                </a:solidFill>
                <a:latin typeface="Calibri" charset="0"/>
                <a:ea typeface="ＭＳ Ｐゴシック" charset="-128"/>
                <a:cs typeface="+mn-cs"/>
              </a:defRPr>
            </a:lvl7pPr>
            <a:lvl8pPr marL="4267093" algn="l" defTabSz="1219170" rtl="0" eaLnBrk="1" latinLnBrk="0" hangingPunct="1">
              <a:defRPr kern="1200">
                <a:solidFill>
                  <a:schemeClr val="tx1"/>
                </a:solidFill>
                <a:latin typeface="Calibri" charset="0"/>
                <a:ea typeface="ＭＳ Ｐゴシック" charset="-128"/>
                <a:cs typeface="+mn-cs"/>
              </a:defRPr>
            </a:lvl8pPr>
            <a:lvl9pPr marL="4876678" algn="l" defTabSz="1219170" rtl="0" eaLnBrk="1" latinLnBrk="0" hangingPunct="1">
              <a:defRPr kern="1200">
                <a:solidFill>
                  <a:schemeClr val="tx1"/>
                </a:solidFill>
                <a:latin typeface="Calibri" charset="0"/>
                <a:ea typeface="ＭＳ Ｐゴシック" charset="-128"/>
                <a:cs typeface="+mn-cs"/>
              </a:defRPr>
            </a:lvl9pPr>
          </a:lstStyle>
          <a:p>
            <a:r>
              <a:rPr lang="en-US" dirty="0"/>
              <a:t>Have little to no engagement with parents/community members who do not actively seek out organization</a:t>
            </a:r>
          </a:p>
          <a:p>
            <a:r>
              <a:rPr lang="en-US" dirty="0"/>
              <a:t>Assuming everyone knows what PTA is about</a:t>
            </a:r>
          </a:p>
          <a:p>
            <a:r>
              <a:rPr lang="en-US" dirty="0"/>
              <a:t>Not collecting or analyzing data by demographic group</a:t>
            </a:r>
          </a:p>
          <a:p>
            <a:pPr marL="0" indent="0">
              <a:buNone/>
            </a:pPr>
            <a:endParaRPr lang="en-US" dirty="0"/>
          </a:p>
        </p:txBody>
      </p:sp>
      <p:sp>
        <p:nvSpPr>
          <p:cNvPr id="4" name="Content Placeholder 3"/>
          <p:cNvSpPr>
            <a:spLocks noGrp="1"/>
          </p:cNvSpPr>
          <p:nvPr>
            <p:ph sz="quarter" idx="4294967295"/>
          </p:nvPr>
        </p:nvSpPr>
        <p:spPr>
          <a:xfrm>
            <a:off x="6362140" y="1882775"/>
            <a:ext cx="5076825" cy="4030663"/>
          </a:xfrm>
        </p:spPr>
        <p:txBody>
          <a:bodyPr>
            <a:normAutofit/>
          </a:bodyPr>
          <a:lstStyle>
            <a:defPPr>
              <a:defRPr lang="en-US"/>
            </a:defPPr>
            <a:lvl1pPr algn="l" rtl="0" eaLnBrk="0" fontAlgn="base" hangingPunct="0">
              <a:spcBef>
                <a:spcPct val="0"/>
              </a:spcBef>
              <a:spcAft>
                <a:spcPct val="0"/>
              </a:spcAft>
              <a:defRPr kern="1200">
                <a:solidFill>
                  <a:schemeClr val="tx1"/>
                </a:solidFill>
                <a:latin typeface="Calibri" charset="0"/>
                <a:ea typeface="ＭＳ Ｐゴシック" charset="-128"/>
                <a:cs typeface="+mn-cs"/>
              </a:defRPr>
            </a:lvl1pPr>
            <a:lvl2pPr marL="609585" algn="l" rtl="0" eaLnBrk="0" fontAlgn="base" hangingPunct="0">
              <a:spcBef>
                <a:spcPct val="0"/>
              </a:spcBef>
              <a:spcAft>
                <a:spcPct val="0"/>
              </a:spcAft>
              <a:defRPr kern="1200">
                <a:solidFill>
                  <a:schemeClr val="tx1"/>
                </a:solidFill>
                <a:latin typeface="Calibri" charset="0"/>
                <a:ea typeface="ＭＳ Ｐゴシック" charset="-128"/>
                <a:cs typeface="+mn-cs"/>
              </a:defRPr>
            </a:lvl2pPr>
            <a:lvl3pPr marL="1219170" algn="l" rtl="0" eaLnBrk="0" fontAlgn="base" hangingPunct="0">
              <a:spcBef>
                <a:spcPct val="0"/>
              </a:spcBef>
              <a:spcAft>
                <a:spcPct val="0"/>
              </a:spcAft>
              <a:defRPr kern="1200">
                <a:solidFill>
                  <a:schemeClr val="tx1"/>
                </a:solidFill>
                <a:latin typeface="Calibri" charset="0"/>
                <a:ea typeface="ＭＳ Ｐゴシック" charset="-128"/>
                <a:cs typeface="+mn-cs"/>
              </a:defRPr>
            </a:lvl3pPr>
            <a:lvl4pPr marL="1828754" algn="l" rtl="0" eaLnBrk="0" fontAlgn="base" hangingPunct="0">
              <a:spcBef>
                <a:spcPct val="0"/>
              </a:spcBef>
              <a:spcAft>
                <a:spcPct val="0"/>
              </a:spcAft>
              <a:defRPr kern="1200">
                <a:solidFill>
                  <a:schemeClr val="tx1"/>
                </a:solidFill>
                <a:latin typeface="Calibri" charset="0"/>
                <a:ea typeface="ＭＳ Ｐゴシック" charset="-128"/>
                <a:cs typeface="+mn-cs"/>
              </a:defRPr>
            </a:lvl4pPr>
            <a:lvl5pPr marL="2438339" algn="l" rtl="0" eaLnBrk="0" fontAlgn="base" hangingPunct="0">
              <a:spcBef>
                <a:spcPct val="0"/>
              </a:spcBef>
              <a:spcAft>
                <a:spcPct val="0"/>
              </a:spcAft>
              <a:defRPr kern="1200">
                <a:solidFill>
                  <a:schemeClr val="tx1"/>
                </a:solidFill>
                <a:latin typeface="Calibri" charset="0"/>
                <a:ea typeface="ＭＳ Ｐゴシック" charset="-128"/>
                <a:cs typeface="+mn-cs"/>
              </a:defRPr>
            </a:lvl5pPr>
            <a:lvl6pPr marL="3047924" algn="l" defTabSz="1219170" rtl="0" eaLnBrk="1" latinLnBrk="0" hangingPunct="1">
              <a:defRPr kern="1200">
                <a:solidFill>
                  <a:schemeClr val="tx1"/>
                </a:solidFill>
                <a:latin typeface="Calibri" charset="0"/>
                <a:ea typeface="ＭＳ Ｐゴシック" charset="-128"/>
                <a:cs typeface="+mn-cs"/>
              </a:defRPr>
            </a:lvl6pPr>
            <a:lvl7pPr marL="3657509" algn="l" defTabSz="1219170" rtl="0" eaLnBrk="1" latinLnBrk="0" hangingPunct="1">
              <a:defRPr kern="1200">
                <a:solidFill>
                  <a:schemeClr val="tx1"/>
                </a:solidFill>
                <a:latin typeface="Calibri" charset="0"/>
                <a:ea typeface="ＭＳ Ｐゴシック" charset="-128"/>
                <a:cs typeface="+mn-cs"/>
              </a:defRPr>
            </a:lvl7pPr>
            <a:lvl8pPr marL="4267093" algn="l" defTabSz="1219170" rtl="0" eaLnBrk="1" latinLnBrk="0" hangingPunct="1">
              <a:defRPr kern="1200">
                <a:solidFill>
                  <a:schemeClr val="tx1"/>
                </a:solidFill>
                <a:latin typeface="Calibri" charset="0"/>
                <a:ea typeface="ＭＳ Ｐゴシック" charset="-128"/>
                <a:cs typeface="+mn-cs"/>
              </a:defRPr>
            </a:lvl8pPr>
            <a:lvl9pPr marL="4876678" algn="l" defTabSz="1219170" rtl="0" eaLnBrk="1" latinLnBrk="0" hangingPunct="1">
              <a:defRPr kern="1200">
                <a:solidFill>
                  <a:schemeClr val="tx1"/>
                </a:solidFill>
                <a:latin typeface="Calibri" charset="0"/>
                <a:ea typeface="ＭＳ Ｐゴシック" charset="-128"/>
                <a:cs typeface="+mn-cs"/>
              </a:defRPr>
            </a:lvl9pPr>
          </a:lstStyle>
          <a:p>
            <a:r>
              <a:rPr lang="en-US" dirty="0"/>
              <a:t>Asking </a:t>
            </a:r>
            <a:r>
              <a:rPr lang="en-US" b="1" i="1" dirty="0"/>
              <a:t>every</a:t>
            </a:r>
            <a:r>
              <a:rPr lang="en-US" dirty="0"/>
              <a:t> parent to join the PTSA</a:t>
            </a:r>
          </a:p>
          <a:p>
            <a:r>
              <a:rPr lang="en-US" dirty="0"/>
              <a:t>Partnering with community organizations to reach out to potential members</a:t>
            </a:r>
          </a:p>
          <a:p>
            <a:r>
              <a:rPr lang="en-US" dirty="0"/>
              <a:t>Sharing messages that conveys that </a:t>
            </a:r>
            <a:r>
              <a:rPr lang="en-US" i="1" dirty="0"/>
              <a:t>every parent </a:t>
            </a:r>
            <a:r>
              <a:rPr lang="en-US" dirty="0"/>
              <a:t>belongs in PTA</a:t>
            </a:r>
          </a:p>
          <a:p>
            <a:r>
              <a:rPr lang="en-US" dirty="0"/>
              <a:t>Membership sponsorships</a:t>
            </a:r>
          </a:p>
        </p:txBody>
      </p:sp>
    </p:spTree>
    <p:extLst>
      <p:ext uri="{BB962C8B-B14F-4D97-AF65-F5344CB8AC3E}">
        <p14:creationId xmlns:p14="http://schemas.microsoft.com/office/powerpoint/2010/main" val="1761282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5333F37-E3AC-4256-963B-E80BE4C4665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654827" y="1771907"/>
            <a:ext cx="2748278" cy="2849586"/>
          </a:xfrm>
          <a:custGeom>
            <a:avLst/>
            <a:gdLst/>
            <a:ahLst/>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p:spPr>
      </p:pic>
      <p:pic>
        <p:nvPicPr>
          <p:cNvPr id="2" name="Picture 1">
            <a:extLst>
              <a:ext uri="{FF2B5EF4-FFF2-40B4-BE49-F238E27FC236}">
                <a16:creationId xmlns:a16="http://schemas.microsoft.com/office/drawing/2014/main" id="{E75BB131-D52F-4E88-9D63-C41367D37977}"/>
              </a:ext>
            </a:extLst>
          </p:cNvPr>
          <p:cNvPicPr>
            <a:picLocks noChangeAspect="1"/>
          </p:cNvPicPr>
          <p:nvPr/>
        </p:nvPicPr>
        <p:blipFill rotWithShape="1">
          <a:blip r:embed="rId4"/>
          <a:srcRect/>
          <a:stretch/>
        </p:blipFill>
        <p:spPr>
          <a:xfrm>
            <a:off x="7927359" y="1771907"/>
            <a:ext cx="2849586" cy="2849586"/>
          </a:xfrm>
          <a:custGeom>
            <a:avLst/>
            <a:gdLst/>
            <a:ahLst/>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p:spPr>
      </p:pic>
      <p:pic>
        <p:nvPicPr>
          <p:cNvPr id="5" name="Picture 4" descr="A person wearing a blue shirt&#10;&#10;Description automatically generated">
            <a:extLst>
              <a:ext uri="{FF2B5EF4-FFF2-40B4-BE49-F238E27FC236}">
                <a16:creationId xmlns:a16="http://schemas.microsoft.com/office/drawing/2014/main" id="{011B9B8E-8F3C-43E1-85D8-CF15398AA0F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4" b="28503"/>
          <a:stretch/>
        </p:blipFill>
        <p:spPr>
          <a:xfrm>
            <a:off x="1280987" y="1771907"/>
            <a:ext cx="2849586" cy="2849586"/>
          </a:xfrm>
          <a:custGeom>
            <a:avLst/>
            <a:gdLst/>
            <a:ahLst/>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p:spPr>
      </p:pic>
      <p:sp>
        <p:nvSpPr>
          <p:cNvPr id="6" name="Rectangle 5">
            <a:extLst>
              <a:ext uri="{FF2B5EF4-FFF2-40B4-BE49-F238E27FC236}">
                <a16:creationId xmlns:a16="http://schemas.microsoft.com/office/drawing/2014/main" id="{CA708234-3D9A-4C88-8BA1-55794A8EB19C}"/>
              </a:ext>
            </a:extLst>
          </p:cNvPr>
          <p:cNvSpPr/>
          <p:nvPr/>
        </p:nvSpPr>
        <p:spPr>
          <a:xfrm>
            <a:off x="1213953" y="361503"/>
            <a:ext cx="9764094" cy="1077218"/>
          </a:xfrm>
          <a:prstGeom prst="rect">
            <a:avLst/>
          </a:prstGeom>
        </p:spPr>
        <p:txBody>
          <a:bodyPr wrap="square">
            <a:spAutoFit/>
          </a:bodyPr>
          <a:lstStyle/>
          <a:p>
            <a:pPr algn="ctr"/>
            <a:r>
              <a:rPr lang="en-US" altLang="en-US" sz="4400" b="1" dirty="0">
                <a:solidFill>
                  <a:schemeClr val="accent6"/>
                </a:solidFill>
                <a:latin typeface="+mj-lt"/>
              </a:rPr>
              <a:t>WORKSHOP SPEAKERS</a:t>
            </a:r>
            <a:br>
              <a:rPr lang="en-US" altLang="en-US" sz="2000" b="1" dirty="0">
                <a:solidFill>
                  <a:schemeClr val="accent6"/>
                </a:solidFill>
                <a:latin typeface="+mj-lt"/>
              </a:rPr>
            </a:br>
            <a:endParaRPr lang="en-US" sz="2000" b="1" dirty="0">
              <a:latin typeface="+mj-lt"/>
            </a:endParaRPr>
          </a:p>
        </p:txBody>
      </p:sp>
      <p:sp>
        <p:nvSpPr>
          <p:cNvPr id="8" name="TextBox 7">
            <a:extLst>
              <a:ext uri="{FF2B5EF4-FFF2-40B4-BE49-F238E27FC236}">
                <a16:creationId xmlns:a16="http://schemas.microsoft.com/office/drawing/2014/main" id="{590280EA-6E39-4770-8369-9A275646806A}"/>
              </a:ext>
            </a:extLst>
          </p:cNvPr>
          <p:cNvSpPr txBox="1"/>
          <p:nvPr/>
        </p:nvSpPr>
        <p:spPr>
          <a:xfrm>
            <a:off x="1213953" y="4621493"/>
            <a:ext cx="2983654" cy="369332"/>
          </a:xfrm>
          <a:prstGeom prst="rect">
            <a:avLst/>
          </a:prstGeom>
          <a:noFill/>
        </p:spPr>
        <p:txBody>
          <a:bodyPr wrap="square" rtlCol="0">
            <a:spAutoFit/>
          </a:bodyPr>
          <a:lstStyle/>
          <a:p>
            <a:pPr algn="ctr"/>
            <a:r>
              <a:rPr lang="en-US" b="1" dirty="0"/>
              <a:t>Helen Westmoreland </a:t>
            </a:r>
          </a:p>
        </p:txBody>
      </p:sp>
      <p:sp>
        <p:nvSpPr>
          <p:cNvPr id="9" name="TextBox 8">
            <a:extLst>
              <a:ext uri="{FF2B5EF4-FFF2-40B4-BE49-F238E27FC236}">
                <a16:creationId xmlns:a16="http://schemas.microsoft.com/office/drawing/2014/main" id="{8237E74A-09A4-46F7-A224-7EA90FE35E46}"/>
              </a:ext>
            </a:extLst>
          </p:cNvPr>
          <p:cNvSpPr txBox="1"/>
          <p:nvPr/>
        </p:nvSpPr>
        <p:spPr>
          <a:xfrm>
            <a:off x="4623332" y="4682747"/>
            <a:ext cx="2983654" cy="369332"/>
          </a:xfrm>
          <a:prstGeom prst="rect">
            <a:avLst/>
          </a:prstGeom>
          <a:noFill/>
        </p:spPr>
        <p:txBody>
          <a:bodyPr wrap="square" rtlCol="0">
            <a:spAutoFit/>
          </a:bodyPr>
          <a:lstStyle/>
          <a:p>
            <a:pPr algn="ctr"/>
            <a:r>
              <a:rPr lang="en-US" b="1" dirty="0"/>
              <a:t>Sylvia R. Reyna </a:t>
            </a:r>
          </a:p>
        </p:txBody>
      </p:sp>
      <p:sp>
        <p:nvSpPr>
          <p:cNvPr id="10" name="TextBox 9">
            <a:extLst>
              <a:ext uri="{FF2B5EF4-FFF2-40B4-BE49-F238E27FC236}">
                <a16:creationId xmlns:a16="http://schemas.microsoft.com/office/drawing/2014/main" id="{BE49867F-E390-4598-9F61-B11124174D60}"/>
              </a:ext>
            </a:extLst>
          </p:cNvPr>
          <p:cNvSpPr txBox="1"/>
          <p:nvPr/>
        </p:nvSpPr>
        <p:spPr>
          <a:xfrm>
            <a:off x="7860325" y="4682747"/>
            <a:ext cx="2983654" cy="369332"/>
          </a:xfrm>
          <a:prstGeom prst="rect">
            <a:avLst/>
          </a:prstGeom>
          <a:noFill/>
        </p:spPr>
        <p:txBody>
          <a:bodyPr wrap="square" rtlCol="0">
            <a:spAutoFit/>
          </a:bodyPr>
          <a:lstStyle/>
          <a:p>
            <a:pPr algn="ctr"/>
            <a:r>
              <a:rPr lang="en-US" b="1" dirty="0"/>
              <a:t>Frances Frost</a:t>
            </a:r>
          </a:p>
        </p:txBody>
      </p:sp>
    </p:spTree>
    <p:extLst>
      <p:ext uri="{BB962C8B-B14F-4D97-AF65-F5344CB8AC3E}">
        <p14:creationId xmlns:p14="http://schemas.microsoft.com/office/powerpoint/2010/main" val="962948434"/>
      </p:ext>
    </p:extLst>
  </p:cSld>
  <p:clrMapOvr>
    <a:masterClrMapping/>
  </p:clrMapOvr>
  <mc:AlternateContent xmlns:mc="http://schemas.openxmlformats.org/markup-compatibility/2006" xmlns:p14="http://schemas.microsoft.com/office/powerpoint/2010/main">
    <mc:Choice Requires="p14">
      <p:transition spd="slow" p14:dur="2000" advTm="5118"/>
    </mc:Choice>
    <mc:Fallback xmlns="">
      <p:transition spd="slow" advTm="5118"/>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054711" y="384885"/>
            <a:ext cx="7893050" cy="938213"/>
          </a:xfrm>
          <a:prstGeom prst="rect">
            <a:avLst/>
          </a:prstGeom>
        </p:spPr>
        <p:txBody>
          <a:bodyPr>
            <a:normAutofit fontScale="90000"/>
          </a:bodyPr>
          <a:lstStyle>
            <a:defPPr>
              <a:defRPr lang="en-US"/>
            </a:defPPr>
            <a:lvl1pPr algn="l" rtl="0" eaLnBrk="0" fontAlgn="base" hangingPunct="0">
              <a:spcBef>
                <a:spcPct val="0"/>
              </a:spcBef>
              <a:spcAft>
                <a:spcPct val="0"/>
              </a:spcAft>
              <a:defRPr kern="1200">
                <a:solidFill>
                  <a:schemeClr val="tx1"/>
                </a:solidFill>
                <a:latin typeface="Calibri" charset="0"/>
                <a:ea typeface="ＭＳ Ｐゴシック" charset="-128"/>
                <a:cs typeface="+mn-cs"/>
              </a:defRPr>
            </a:lvl1pPr>
            <a:lvl2pPr marL="609585" algn="l" rtl="0" eaLnBrk="0" fontAlgn="base" hangingPunct="0">
              <a:spcBef>
                <a:spcPct val="0"/>
              </a:spcBef>
              <a:spcAft>
                <a:spcPct val="0"/>
              </a:spcAft>
              <a:defRPr kern="1200">
                <a:solidFill>
                  <a:schemeClr val="tx1"/>
                </a:solidFill>
                <a:latin typeface="Calibri" charset="0"/>
                <a:ea typeface="ＭＳ Ｐゴシック" charset="-128"/>
                <a:cs typeface="+mn-cs"/>
              </a:defRPr>
            </a:lvl2pPr>
            <a:lvl3pPr marL="1219170" algn="l" rtl="0" eaLnBrk="0" fontAlgn="base" hangingPunct="0">
              <a:spcBef>
                <a:spcPct val="0"/>
              </a:spcBef>
              <a:spcAft>
                <a:spcPct val="0"/>
              </a:spcAft>
              <a:defRPr kern="1200">
                <a:solidFill>
                  <a:schemeClr val="tx1"/>
                </a:solidFill>
                <a:latin typeface="Calibri" charset="0"/>
                <a:ea typeface="ＭＳ Ｐゴシック" charset="-128"/>
                <a:cs typeface="+mn-cs"/>
              </a:defRPr>
            </a:lvl3pPr>
            <a:lvl4pPr marL="1828754" algn="l" rtl="0" eaLnBrk="0" fontAlgn="base" hangingPunct="0">
              <a:spcBef>
                <a:spcPct val="0"/>
              </a:spcBef>
              <a:spcAft>
                <a:spcPct val="0"/>
              </a:spcAft>
              <a:defRPr kern="1200">
                <a:solidFill>
                  <a:schemeClr val="tx1"/>
                </a:solidFill>
                <a:latin typeface="Calibri" charset="0"/>
                <a:ea typeface="ＭＳ Ｐゴシック" charset="-128"/>
                <a:cs typeface="+mn-cs"/>
              </a:defRPr>
            </a:lvl4pPr>
            <a:lvl5pPr marL="2438339" algn="l" rtl="0" eaLnBrk="0" fontAlgn="base" hangingPunct="0">
              <a:spcBef>
                <a:spcPct val="0"/>
              </a:spcBef>
              <a:spcAft>
                <a:spcPct val="0"/>
              </a:spcAft>
              <a:defRPr kern="1200">
                <a:solidFill>
                  <a:schemeClr val="tx1"/>
                </a:solidFill>
                <a:latin typeface="Calibri" charset="0"/>
                <a:ea typeface="ＭＳ Ｐゴシック" charset="-128"/>
                <a:cs typeface="+mn-cs"/>
              </a:defRPr>
            </a:lvl5pPr>
            <a:lvl6pPr marL="3047924" algn="l" defTabSz="1219170" rtl="0" eaLnBrk="1" latinLnBrk="0" hangingPunct="1">
              <a:defRPr kern="1200">
                <a:solidFill>
                  <a:schemeClr val="tx1"/>
                </a:solidFill>
                <a:latin typeface="Calibri" charset="0"/>
                <a:ea typeface="ＭＳ Ｐゴシック" charset="-128"/>
                <a:cs typeface="+mn-cs"/>
              </a:defRPr>
            </a:lvl6pPr>
            <a:lvl7pPr marL="3657509" algn="l" defTabSz="1219170" rtl="0" eaLnBrk="1" latinLnBrk="0" hangingPunct="1">
              <a:defRPr kern="1200">
                <a:solidFill>
                  <a:schemeClr val="tx1"/>
                </a:solidFill>
                <a:latin typeface="Calibri" charset="0"/>
                <a:ea typeface="ＭＳ Ｐゴシック" charset="-128"/>
                <a:cs typeface="+mn-cs"/>
              </a:defRPr>
            </a:lvl7pPr>
            <a:lvl8pPr marL="4267093" algn="l" defTabSz="1219170" rtl="0" eaLnBrk="1" latinLnBrk="0" hangingPunct="1">
              <a:defRPr kern="1200">
                <a:solidFill>
                  <a:schemeClr val="tx1"/>
                </a:solidFill>
                <a:latin typeface="Calibri" charset="0"/>
                <a:ea typeface="ＭＳ Ｐゴシック" charset="-128"/>
                <a:cs typeface="+mn-cs"/>
              </a:defRPr>
            </a:lvl8pPr>
            <a:lvl9pPr marL="4876678" algn="l" defTabSz="1219170" rtl="0" eaLnBrk="1" latinLnBrk="0" hangingPunct="1">
              <a:defRPr kern="1200">
                <a:solidFill>
                  <a:schemeClr val="tx1"/>
                </a:solidFill>
                <a:latin typeface="Calibri" charset="0"/>
                <a:ea typeface="ＭＳ Ｐゴシック" charset="-128"/>
                <a:cs typeface="+mn-cs"/>
              </a:defRPr>
            </a:lvl9pPr>
          </a:lstStyle>
          <a:p>
            <a:r>
              <a:rPr lang="en-US" dirty="0">
                <a:solidFill>
                  <a:schemeClr val="accent1">
                    <a:lumMod val="75000"/>
                  </a:schemeClr>
                </a:solidFill>
                <a:effectLst>
                  <a:outerShdw blurRad="38100" dist="38100" dir="2700000" algn="tl">
                    <a:srgbClr val="000000">
                      <a:alpha val="43137"/>
                    </a:srgbClr>
                  </a:outerShdw>
                </a:effectLst>
                <a:latin typeface="+mn-lt"/>
                <a:ea typeface="+mn-ea"/>
              </a:rPr>
              <a:t>CREATE EFFECTIVE PTA MESSAGING</a:t>
            </a:r>
          </a:p>
        </p:txBody>
      </p:sp>
      <p:sp>
        <p:nvSpPr>
          <p:cNvPr id="3" name="Content Placeholder 2"/>
          <p:cNvSpPr>
            <a:spLocks noGrp="1"/>
          </p:cNvSpPr>
          <p:nvPr>
            <p:ph idx="4294967295"/>
          </p:nvPr>
        </p:nvSpPr>
        <p:spPr>
          <a:xfrm>
            <a:off x="4298950" y="1571625"/>
            <a:ext cx="7416128" cy="4227513"/>
          </a:xfrm>
        </p:spPr>
        <p:txBody>
          <a:bodyPr>
            <a:noAutofit/>
          </a:bodyPr>
          <a:lstStyle>
            <a:defPPr>
              <a:defRPr lang="en-US"/>
            </a:defPPr>
            <a:lvl1pPr algn="l" rtl="0" eaLnBrk="0" fontAlgn="base" hangingPunct="0">
              <a:spcBef>
                <a:spcPct val="0"/>
              </a:spcBef>
              <a:spcAft>
                <a:spcPct val="0"/>
              </a:spcAft>
              <a:defRPr kern="1200">
                <a:solidFill>
                  <a:schemeClr val="tx1"/>
                </a:solidFill>
                <a:latin typeface="Calibri" charset="0"/>
                <a:ea typeface="ＭＳ Ｐゴシック" charset="-128"/>
                <a:cs typeface="+mn-cs"/>
              </a:defRPr>
            </a:lvl1pPr>
            <a:lvl2pPr marL="609585" algn="l" rtl="0" eaLnBrk="0" fontAlgn="base" hangingPunct="0">
              <a:spcBef>
                <a:spcPct val="0"/>
              </a:spcBef>
              <a:spcAft>
                <a:spcPct val="0"/>
              </a:spcAft>
              <a:defRPr kern="1200">
                <a:solidFill>
                  <a:schemeClr val="tx1"/>
                </a:solidFill>
                <a:latin typeface="Calibri" charset="0"/>
                <a:ea typeface="ＭＳ Ｐゴシック" charset="-128"/>
                <a:cs typeface="+mn-cs"/>
              </a:defRPr>
            </a:lvl2pPr>
            <a:lvl3pPr marL="1219170" algn="l" rtl="0" eaLnBrk="0" fontAlgn="base" hangingPunct="0">
              <a:spcBef>
                <a:spcPct val="0"/>
              </a:spcBef>
              <a:spcAft>
                <a:spcPct val="0"/>
              </a:spcAft>
              <a:defRPr kern="1200">
                <a:solidFill>
                  <a:schemeClr val="tx1"/>
                </a:solidFill>
                <a:latin typeface="Calibri" charset="0"/>
                <a:ea typeface="ＭＳ Ｐゴシック" charset="-128"/>
                <a:cs typeface="+mn-cs"/>
              </a:defRPr>
            </a:lvl3pPr>
            <a:lvl4pPr marL="1828754" algn="l" rtl="0" eaLnBrk="0" fontAlgn="base" hangingPunct="0">
              <a:spcBef>
                <a:spcPct val="0"/>
              </a:spcBef>
              <a:spcAft>
                <a:spcPct val="0"/>
              </a:spcAft>
              <a:defRPr kern="1200">
                <a:solidFill>
                  <a:schemeClr val="tx1"/>
                </a:solidFill>
                <a:latin typeface="Calibri" charset="0"/>
                <a:ea typeface="ＭＳ Ｐゴシック" charset="-128"/>
                <a:cs typeface="+mn-cs"/>
              </a:defRPr>
            </a:lvl4pPr>
            <a:lvl5pPr marL="2438339" algn="l" rtl="0" eaLnBrk="0" fontAlgn="base" hangingPunct="0">
              <a:spcBef>
                <a:spcPct val="0"/>
              </a:spcBef>
              <a:spcAft>
                <a:spcPct val="0"/>
              </a:spcAft>
              <a:defRPr kern="1200">
                <a:solidFill>
                  <a:schemeClr val="tx1"/>
                </a:solidFill>
                <a:latin typeface="Calibri" charset="0"/>
                <a:ea typeface="ＭＳ Ｐゴシック" charset="-128"/>
                <a:cs typeface="+mn-cs"/>
              </a:defRPr>
            </a:lvl5pPr>
            <a:lvl6pPr marL="3047924" algn="l" defTabSz="1219170" rtl="0" eaLnBrk="1" latinLnBrk="0" hangingPunct="1">
              <a:defRPr kern="1200">
                <a:solidFill>
                  <a:schemeClr val="tx1"/>
                </a:solidFill>
                <a:latin typeface="Calibri" charset="0"/>
                <a:ea typeface="ＭＳ Ｐゴシック" charset="-128"/>
                <a:cs typeface="+mn-cs"/>
              </a:defRPr>
            </a:lvl6pPr>
            <a:lvl7pPr marL="3657509" algn="l" defTabSz="1219170" rtl="0" eaLnBrk="1" latinLnBrk="0" hangingPunct="1">
              <a:defRPr kern="1200">
                <a:solidFill>
                  <a:schemeClr val="tx1"/>
                </a:solidFill>
                <a:latin typeface="Calibri" charset="0"/>
                <a:ea typeface="ＭＳ Ｐゴシック" charset="-128"/>
                <a:cs typeface="+mn-cs"/>
              </a:defRPr>
            </a:lvl7pPr>
            <a:lvl8pPr marL="4267093" algn="l" defTabSz="1219170" rtl="0" eaLnBrk="1" latinLnBrk="0" hangingPunct="1">
              <a:defRPr kern="1200">
                <a:solidFill>
                  <a:schemeClr val="tx1"/>
                </a:solidFill>
                <a:latin typeface="Calibri" charset="0"/>
                <a:ea typeface="ＭＳ Ｐゴシック" charset="-128"/>
                <a:cs typeface="+mn-cs"/>
              </a:defRPr>
            </a:lvl8pPr>
            <a:lvl9pPr marL="4876678" algn="l" defTabSz="1219170" rtl="0" eaLnBrk="1" latinLnBrk="0" hangingPunct="1">
              <a:defRPr kern="1200">
                <a:solidFill>
                  <a:schemeClr val="tx1"/>
                </a:solidFill>
                <a:latin typeface="Calibri" charset="0"/>
                <a:ea typeface="ＭＳ Ｐゴシック" charset="-128"/>
                <a:cs typeface="+mn-cs"/>
              </a:defRPr>
            </a:lvl9pPr>
          </a:lstStyle>
          <a:p>
            <a:pPr marL="457189" indent="-457189">
              <a:buFont typeface="Wingdings" charset="2"/>
              <a:buChar char="²"/>
            </a:pPr>
            <a:r>
              <a:rPr lang="en-US" sz="2667" dirty="0"/>
              <a:t>Why PTA exists – what are the goals, what do you stand for</a:t>
            </a:r>
          </a:p>
          <a:p>
            <a:pPr marL="457189" indent="-457189">
              <a:buFont typeface="Wingdings" charset="2"/>
              <a:buChar char="²"/>
            </a:pPr>
            <a:r>
              <a:rPr lang="en-US" sz="2667" dirty="0"/>
              <a:t>What your PTA has </a:t>
            </a:r>
            <a:r>
              <a:rPr lang="en-US" sz="2667" b="1" dirty="0"/>
              <a:t>achieved</a:t>
            </a:r>
          </a:p>
          <a:p>
            <a:pPr marL="457189" indent="-457189">
              <a:buFont typeface="Wingdings" charset="2"/>
              <a:buChar char="²"/>
            </a:pPr>
            <a:r>
              <a:rPr lang="en-US" sz="2667" dirty="0"/>
              <a:t>How parents’ engagement with PTA </a:t>
            </a:r>
            <a:r>
              <a:rPr lang="en-US" sz="2667" b="1" dirty="0"/>
              <a:t>benefits</a:t>
            </a:r>
            <a:r>
              <a:rPr lang="en-US" sz="2667" dirty="0"/>
              <a:t> themselves, their children and the school community</a:t>
            </a:r>
          </a:p>
          <a:p>
            <a:pPr marL="457189" indent="-457189">
              <a:buFont typeface="Wingdings" charset="2"/>
              <a:buChar char="²"/>
            </a:pPr>
            <a:r>
              <a:rPr lang="en-US" sz="2667" b="0" dirty="0"/>
              <a:t>Address </a:t>
            </a:r>
            <a:r>
              <a:rPr lang="en-US" sz="2667" b="1" dirty="0"/>
              <a:t>issues that matter </a:t>
            </a:r>
            <a:r>
              <a:rPr lang="en-US" sz="2667" b="0" dirty="0"/>
              <a:t>most to the families and communities whom you seek to engage</a:t>
            </a:r>
          </a:p>
          <a:p>
            <a:pPr marL="457189" indent="-457189">
              <a:buFont typeface="Wingdings" charset="2"/>
              <a:buChar char="²"/>
            </a:pPr>
            <a:r>
              <a:rPr lang="en-US" sz="2667" dirty="0"/>
              <a:t>What your PTA expects of members – dues, volunteering, advocacy, meetings</a:t>
            </a:r>
          </a:p>
          <a:p>
            <a:pPr marL="457189" indent="-457189">
              <a:buFont typeface="Wingdings" charset="2"/>
              <a:buChar char="²"/>
            </a:pPr>
            <a:endParaRPr lang="en-US" sz="2667" b="0" dirty="0"/>
          </a:p>
        </p:txBody>
      </p:sp>
      <p:pic>
        <p:nvPicPr>
          <p:cNvPr id="4" name="Picture 3" descr="Black Family - Mom, Dad and Daughter A.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727214"/>
            <a:ext cx="3919123" cy="3917676"/>
          </a:xfrm>
          <a:prstGeom prst="rect">
            <a:avLst/>
          </a:prstGeom>
        </p:spPr>
      </p:pic>
    </p:spTree>
    <p:extLst>
      <p:ext uri="{BB962C8B-B14F-4D97-AF65-F5344CB8AC3E}">
        <p14:creationId xmlns:p14="http://schemas.microsoft.com/office/powerpoint/2010/main" val="9711442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TA-Side-by-Sides-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544" y="473345"/>
            <a:ext cx="11382912" cy="5083209"/>
          </a:xfrm>
          <a:prstGeom prst="rect">
            <a:avLst/>
          </a:prstGeom>
        </p:spPr>
      </p:pic>
    </p:spTree>
    <p:extLst>
      <p:ext uri="{BB962C8B-B14F-4D97-AF65-F5344CB8AC3E}">
        <p14:creationId xmlns:p14="http://schemas.microsoft.com/office/powerpoint/2010/main" val="288460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A3D919D7-8CE1-40F1-8E38-5652F84E77AE}"/>
              </a:ext>
            </a:extLst>
          </p:cNvPr>
          <p:cNvSpPr>
            <a:spLocks noGrp="1" noChangeArrowheads="1"/>
          </p:cNvSpPr>
          <p:nvPr>
            <p:ph type="title" idx="4294967295"/>
          </p:nvPr>
        </p:nvSpPr>
        <p:spPr bwMode="auto">
          <a:xfrm>
            <a:off x="0" y="0"/>
            <a:ext cx="12192000" cy="1335088"/>
          </a:xfrm>
          <a:solidFill>
            <a:schemeClr val="accent6"/>
          </a:solidFill>
        </p:spPr>
        <p:txBody>
          <a:bodyPr vert="horz" wrap="square" lIns="91440" tIns="45720" rIns="91440" bIns="45720" numCol="1" rtlCol="0" anchor="t" anchorCtr="0" compatLnSpc="1">
            <a:prstTxWarp prst="textNoShape">
              <a:avLst/>
            </a:prstTxWarp>
            <a:normAutofit fontScale="90000"/>
          </a:bodyPr>
          <a:lstStyle/>
          <a:p>
            <a:pPr algn="ctr"/>
            <a:r>
              <a:rPr lang="en-US" sz="6000" b="1" dirty="0">
                <a:ln w="0"/>
                <a:solidFill>
                  <a:schemeClr val="bg1"/>
                </a:solidFill>
                <a:effectLst>
                  <a:outerShdw blurRad="38100" dist="38100" dir="2700000" algn="tl">
                    <a:srgbClr val="000000">
                      <a:alpha val="43137"/>
                    </a:srgbClr>
                  </a:outerShdw>
                </a:effectLst>
              </a:rPr>
              <a:t>EQUITY IN PTA GOVERNANCE &amp; LEADERSHIP</a:t>
            </a:r>
            <a:br>
              <a:rPr lang="en-US" sz="5400" b="1" dirty="0">
                <a:ln w="0"/>
                <a:solidFill>
                  <a:schemeClr val="accent1"/>
                </a:solidFill>
                <a:effectLst>
                  <a:outerShdw blurRad="38100" dist="25400" dir="5400000" algn="ctr" rotWithShape="0">
                    <a:srgbClr val="6E747A">
                      <a:alpha val="43000"/>
                    </a:srgbClr>
                  </a:outerShdw>
                </a:effectLst>
              </a:rPr>
            </a:br>
            <a:endParaRPr lang="en-US" altLang="en-US" sz="5400" b="1" dirty="0">
              <a:solidFill>
                <a:schemeClr val="bg1"/>
              </a:solidFill>
            </a:endParaRPr>
          </a:p>
        </p:txBody>
      </p:sp>
      <p:pic>
        <p:nvPicPr>
          <p:cNvPr id="4" name="Picture 3">
            <a:extLst>
              <a:ext uri="{FF2B5EF4-FFF2-40B4-BE49-F238E27FC236}">
                <a16:creationId xmlns:a16="http://schemas.microsoft.com/office/drawing/2014/main" id="{055D05EA-30BA-4B17-9B46-979184C2676C}"/>
              </a:ext>
            </a:extLst>
          </p:cNvPr>
          <p:cNvPicPr>
            <a:picLocks noChangeAspect="1"/>
          </p:cNvPicPr>
          <p:nvPr/>
        </p:nvPicPr>
        <p:blipFill rotWithShape="1">
          <a:blip r:embed="rId3"/>
          <a:srcRect t="24063" r="1650" b="14850"/>
          <a:stretch/>
        </p:blipFill>
        <p:spPr>
          <a:xfrm>
            <a:off x="1701988" y="2162850"/>
            <a:ext cx="8788023" cy="3451566"/>
          </a:xfrm>
          <a:prstGeom prst="rect">
            <a:avLst/>
          </a:prstGeom>
        </p:spPr>
      </p:pic>
    </p:spTree>
    <p:extLst>
      <p:ext uri="{BB962C8B-B14F-4D97-AF65-F5344CB8AC3E}">
        <p14:creationId xmlns:p14="http://schemas.microsoft.com/office/powerpoint/2010/main" val="37942069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625600" y="265112"/>
            <a:ext cx="8940800" cy="954088"/>
          </a:xfrm>
          <a:prstGeom prst="rect">
            <a:avLst/>
          </a:prstGeom>
        </p:spPr>
        <p:txBody>
          <a:bodyPr>
            <a:normAutofit fontScale="90000"/>
          </a:bodyPr>
          <a:lstStyle>
            <a:defPPr>
              <a:defRPr lang="en-US"/>
            </a:defPPr>
            <a:lvl1pPr algn="l" rtl="0" eaLnBrk="0" fontAlgn="base" hangingPunct="0">
              <a:spcBef>
                <a:spcPct val="0"/>
              </a:spcBef>
              <a:spcAft>
                <a:spcPct val="0"/>
              </a:spcAft>
              <a:defRPr kern="1200">
                <a:solidFill>
                  <a:schemeClr val="tx1"/>
                </a:solidFill>
                <a:latin typeface="Calibri" charset="0"/>
                <a:ea typeface="ＭＳ Ｐゴシック" charset="-128"/>
                <a:cs typeface="+mn-cs"/>
              </a:defRPr>
            </a:lvl1pPr>
            <a:lvl2pPr marL="609585" algn="l" rtl="0" eaLnBrk="0" fontAlgn="base" hangingPunct="0">
              <a:spcBef>
                <a:spcPct val="0"/>
              </a:spcBef>
              <a:spcAft>
                <a:spcPct val="0"/>
              </a:spcAft>
              <a:defRPr kern="1200">
                <a:solidFill>
                  <a:schemeClr val="tx1"/>
                </a:solidFill>
                <a:latin typeface="Calibri" charset="0"/>
                <a:ea typeface="ＭＳ Ｐゴシック" charset="-128"/>
                <a:cs typeface="+mn-cs"/>
              </a:defRPr>
            </a:lvl2pPr>
            <a:lvl3pPr marL="1219170" algn="l" rtl="0" eaLnBrk="0" fontAlgn="base" hangingPunct="0">
              <a:spcBef>
                <a:spcPct val="0"/>
              </a:spcBef>
              <a:spcAft>
                <a:spcPct val="0"/>
              </a:spcAft>
              <a:defRPr kern="1200">
                <a:solidFill>
                  <a:schemeClr val="tx1"/>
                </a:solidFill>
                <a:latin typeface="Calibri" charset="0"/>
                <a:ea typeface="ＭＳ Ｐゴシック" charset="-128"/>
                <a:cs typeface="+mn-cs"/>
              </a:defRPr>
            </a:lvl3pPr>
            <a:lvl4pPr marL="1828754" algn="l" rtl="0" eaLnBrk="0" fontAlgn="base" hangingPunct="0">
              <a:spcBef>
                <a:spcPct val="0"/>
              </a:spcBef>
              <a:spcAft>
                <a:spcPct val="0"/>
              </a:spcAft>
              <a:defRPr kern="1200">
                <a:solidFill>
                  <a:schemeClr val="tx1"/>
                </a:solidFill>
                <a:latin typeface="Calibri" charset="0"/>
                <a:ea typeface="ＭＳ Ｐゴシック" charset="-128"/>
                <a:cs typeface="+mn-cs"/>
              </a:defRPr>
            </a:lvl4pPr>
            <a:lvl5pPr marL="2438339" algn="l" rtl="0" eaLnBrk="0" fontAlgn="base" hangingPunct="0">
              <a:spcBef>
                <a:spcPct val="0"/>
              </a:spcBef>
              <a:spcAft>
                <a:spcPct val="0"/>
              </a:spcAft>
              <a:defRPr kern="1200">
                <a:solidFill>
                  <a:schemeClr val="tx1"/>
                </a:solidFill>
                <a:latin typeface="Calibri" charset="0"/>
                <a:ea typeface="ＭＳ Ｐゴシック" charset="-128"/>
                <a:cs typeface="+mn-cs"/>
              </a:defRPr>
            </a:lvl5pPr>
            <a:lvl6pPr marL="3047924" algn="l" defTabSz="1219170" rtl="0" eaLnBrk="1" latinLnBrk="0" hangingPunct="1">
              <a:defRPr kern="1200">
                <a:solidFill>
                  <a:schemeClr val="tx1"/>
                </a:solidFill>
                <a:latin typeface="Calibri" charset="0"/>
                <a:ea typeface="ＭＳ Ｐゴシック" charset="-128"/>
                <a:cs typeface="+mn-cs"/>
              </a:defRPr>
            </a:lvl6pPr>
            <a:lvl7pPr marL="3657509" algn="l" defTabSz="1219170" rtl="0" eaLnBrk="1" latinLnBrk="0" hangingPunct="1">
              <a:defRPr kern="1200">
                <a:solidFill>
                  <a:schemeClr val="tx1"/>
                </a:solidFill>
                <a:latin typeface="Calibri" charset="0"/>
                <a:ea typeface="ＭＳ Ｐゴシック" charset="-128"/>
                <a:cs typeface="+mn-cs"/>
              </a:defRPr>
            </a:lvl7pPr>
            <a:lvl8pPr marL="4267093" algn="l" defTabSz="1219170" rtl="0" eaLnBrk="1" latinLnBrk="0" hangingPunct="1">
              <a:defRPr kern="1200">
                <a:solidFill>
                  <a:schemeClr val="tx1"/>
                </a:solidFill>
                <a:latin typeface="Calibri" charset="0"/>
                <a:ea typeface="ＭＳ Ｐゴシック" charset="-128"/>
                <a:cs typeface="+mn-cs"/>
              </a:defRPr>
            </a:lvl8pPr>
            <a:lvl9pPr marL="4876678" algn="l" defTabSz="1219170" rtl="0" eaLnBrk="1" latinLnBrk="0" hangingPunct="1">
              <a:defRPr kern="1200">
                <a:solidFill>
                  <a:schemeClr val="tx1"/>
                </a:solidFill>
                <a:latin typeface="Calibri" charset="0"/>
                <a:ea typeface="ＭＳ Ｐゴシック" charset="-128"/>
                <a:cs typeface="+mn-cs"/>
              </a:defRPr>
            </a:lvl9pPr>
          </a:lstStyle>
          <a:p>
            <a:r>
              <a:rPr lang="en-US" dirty="0">
                <a:solidFill>
                  <a:schemeClr val="accent1">
                    <a:lumMod val="75000"/>
                  </a:schemeClr>
                </a:solidFill>
                <a:effectLst>
                  <a:outerShdw blurRad="38100" dist="38100" dir="2700000" algn="tl">
                    <a:srgbClr val="000000">
                      <a:alpha val="43137"/>
                    </a:srgbClr>
                  </a:outerShdw>
                </a:effectLst>
                <a:latin typeface="+mn-lt"/>
                <a:ea typeface="+mn-ea"/>
              </a:rPr>
              <a:t>EQUITABLE </a:t>
            </a:r>
            <a:r>
              <a:rPr lang="en-US" b="1" dirty="0">
                <a:solidFill>
                  <a:schemeClr val="accent1">
                    <a:lumMod val="75000"/>
                  </a:schemeClr>
                </a:solidFill>
                <a:effectLst>
                  <a:outerShdw blurRad="38100" dist="38100" dir="2700000" algn="tl">
                    <a:srgbClr val="000000">
                      <a:alpha val="43137"/>
                    </a:srgbClr>
                  </a:outerShdw>
                </a:effectLst>
                <a:latin typeface="+mn-lt"/>
                <a:ea typeface="+mn-ea"/>
              </a:rPr>
              <a:t>GOVERNANCE &amp; LEADERSHIP</a:t>
            </a:r>
          </a:p>
        </p:txBody>
      </p:sp>
      <p:sp>
        <p:nvSpPr>
          <p:cNvPr id="5" name="Text Placeholder 4"/>
          <p:cNvSpPr>
            <a:spLocks noGrp="1"/>
          </p:cNvSpPr>
          <p:nvPr>
            <p:ph type="body" idx="4294967295"/>
          </p:nvPr>
        </p:nvSpPr>
        <p:spPr>
          <a:xfrm>
            <a:off x="742278" y="1376363"/>
            <a:ext cx="3957638" cy="639762"/>
          </a:xfrm>
        </p:spPr>
        <p:txBody>
          <a:bodyPr>
            <a:normAutofit/>
          </a:bodyPr>
          <a:lstStyle>
            <a:defPPr>
              <a:defRPr lang="en-US"/>
            </a:defPPr>
            <a:lvl1pPr algn="l" rtl="0" eaLnBrk="0" fontAlgn="base" hangingPunct="0">
              <a:spcBef>
                <a:spcPct val="0"/>
              </a:spcBef>
              <a:spcAft>
                <a:spcPct val="0"/>
              </a:spcAft>
              <a:defRPr kern="1200">
                <a:solidFill>
                  <a:schemeClr val="tx1"/>
                </a:solidFill>
                <a:latin typeface="Calibri" charset="0"/>
                <a:ea typeface="ＭＳ Ｐゴシック" charset="-128"/>
                <a:cs typeface="+mn-cs"/>
              </a:defRPr>
            </a:lvl1pPr>
            <a:lvl2pPr marL="609585" algn="l" rtl="0" eaLnBrk="0" fontAlgn="base" hangingPunct="0">
              <a:spcBef>
                <a:spcPct val="0"/>
              </a:spcBef>
              <a:spcAft>
                <a:spcPct val="0"/>
              </a:spcAft>
              <a:defRPr kern="1200">
                <a:solidFill>
                  <a:schemeClr val="tx1"/>
                </a:solidFill>
                <a:latin typeface="Calibri" charset="0"/>
                <a:ea typeface="ＭＳ Ｐゴシック" charset="-128"/>
                <a:cs typeface="+mn-cs"/>
              </a:defRPr>
            </a:lvl2pPr>
            <a:lvl3pPr marL="1219170" algn="l" rtl="0" eaLnBrk="0" fontAlgn="base" hangingPunct="0">
              <a:spcBef>
                <a:spcPct val="0"/>
              </a:spcBef>
              <a:spcAft>
                <a:spcPct val="0"/>
              </a:spcAft>
              <a:defRPr kern="1200">
                <a:solidFill>
                  <a:schemeClr val="tx1"/>
                </a:solidFill>
                <a:latin typeface="Calibri" charset="0"/>
                <a:ea typeface="ＭＳ Ｐゴシック" charset="-128"/>
                <a:cs typeface="+mn-cs"/>
              </a:defRPr>
            </a:lvl3pPr>
            <a:lvl4pPr marL="1828754" algn="l" rtl="0" eaLnBrk="0" fontAlgn="base" hangingPunct="0">
              <a:spcBef>
                <a:spcPct val="0"/>
              </a:spcBef>
              <a:spcAft>
                <a:spcPct val="0"/>
              </a:spcAft>
              <a:defRPr kern="1200">
                <a:solidFill>
                  <a:schemeClr val="tx1"/>
                </a:solidFill>
                <a:latin typeface="Calibri" charset="0"/>
                <a:ea typeface="ＭＳ Ｐゴシック" charset="-128"/>
                <a:cs typeface="+mn-cs"/>
              </a:defRPr>
            </a:lvl4pPr>
            <a:lvl5pPr marL="2438339" algn="l" rtl="0" eaLnBrk="0" fontAlgn="base" hangingPunct="0">
              <a:spcBef>
                <a:spcPct val="0"/>
              </a:spcBef>
              <a:spcAft>
                <a:spcPct val="0"/>
              </a:spcAft>
              <a:defRPr kern="1200">
                <a:solidFill>
                  <a:schemeClr val="tx1"/>
                </a:solidFill>
                <a:latin typeface="Calibri" charset="0"/>
                <a:ea typeface="ＭＳ Ｐゴシック" charset="-128"/>
                <a:cs typeface="+mn-cs"/>
              </a:defRPr>
            </a:lvl5pPr>
            <a:lvl6pPr marL="3047924" algn="l" defTabSz="1219170" rtl="0" eaLnBrk="1" latinLnBrk="0" hangingPunct="1">
              <a:defRPr kern="1200">
                <a:solidFill>
                  <a:schemeClr val="tx1"/>
                </a:solidFill>
                <a:latin typeface="Calibri" charset="0"/>
                <a:ea typeface="ＭＳ Ｐゴシック" charset="-128"/>
                <a:cs typeface="+mn-cs"/>
              </a:defRPr>
            </a:lvl6pPr>
            <a:lvl7pPr marL="3657509" algn="l" defTabSz="1219170" rtl="0" eaLnBrk="1" latinLnBrk="0" hangingPunct="1">
              <a:defRPr kern="1200">
                <a:solidFill>
                  <a:schemeClr val="tx1"/>
                </a:solidFill>
                <a:latin typeface="Calibri" charset="0"/>
                <a:ea typeface="ＭＳ Ｐゴシック" charset="-128"/>
                <a:cs typeface="+mn-cs"/>
              </a:defRPr>
            </a:lvl7pPr>
            <a:lvl8pPr marL="4267093" algn="l" defTabSz="1219170" rtl="0" eaLnBrk="1" latinLnBrk="0" hangingPunct="1">
              <a:defRPr kern="1200">
                <a:solidFill>
                  <a:schemeClr val="tx1"/>
                </a:solidFill>
                <a:latin typeface="Calibri" charset="0"/>
                <a:ea typeface="ＭＳ Ｐゴシック" charset="-128"/>
                <a:cs typeface="+mn-cs"/>
              </a:defRPr>
            </a:lvl8pPr>
            <a:lvl9pPr marL="4876678" algn="l" defTabSz="1219170" rtl="0" eaLnBrk="1" latinLnBrk="0" hangingPunct="1">
              <a:defRPr kern="1200">
                <a:solidFill>
                  <a:schemeClr val="tx1"/>
                </a:solidFill>
                <a:latin typeface="Calibri" charset="0"/>
                <a:ea typeface="ＭＳ Ｐゴシック" charset="-128"/>
                <a:cs typeface="+mn-cs"/>
              </a:defRPr>
            </a:lvl9pPr>
          </a:lstStyle>
          <a:p>
            <a:pPr marL="0" indent="0">
              <a:buNone/>
            </a:pPr>
            <a:r>
              <a:rPr lang="en-US" sz="3200" b="1" dirty="0">
                <a:solidFill>
                  <a:schemeClr val="accent6">
                    <a:lumMod val="75000"/>
                  </a:schemeClr>
                </a:solidFill>
              </a:rPr>
              <a:t>General Approach:</a:t>
            </a:r>
          </a:p>
        </p:txBody>
      </p:sp>
      <p:sp>
        <p:nvSpPr>
          <p:cNvPr id="6" name="Text Placeholder 5"/>
          <p:cNvSpPr>
            <a:spLocks noGrp="1"/>
          </p:cNvSpPr>
          <p:nvPr>
            <p:ph type="body" sz="quarter" idx="4294967295"/>
          </p:nvPr>
        </p:nvSpPr>
        <p:spPr>
          <a:xfrm>
            <a:off x="6386820" y="1376363"/>
            <a:ext cx="5516562" cy="639762"/>
          </a:xfrm>
        </p:spPr>
        <p:txBody>
          <a:bodyPr>
            <a:noAutofit/>
          </a:bodyPr>
          <a:lstStyle>
            <a:defPPr>
              <a:defRPr lang="en-US"/>
            </a:defPPr>
            <a:lvl1pPr algn="l" rtl="0" eaLnBrk="0" fontAlgn="base" hangingPunct="0">
              <a:spcBef>
                <a:spcPct val="0"/>
              </a:spcBef>
              <a:spcAft>
                <a:spcPct val="0"/>
              </a:spcAft>
              <a:defRPr kern="1200">
                <a:solidFill>
                  <a:schemeClr val="tx1"/>
                </a:solidFill>
                <a:latin typeface="Calibri" charset="0"/>
                <a:ea typeface="ＭＳ Ｐゴシック" charset="-128"/>
                <a:cs typeface="+mn-cs"/>
              </a:defRPr>
            </a:lvl1pPr>
            <a:lvl2pPr marL="609585" algn="l" rtl="0" eaLnBrk="0" fontAlgn="base" hangingPunct="0">
              <a:spcBef>
                <a:spcPct val="0"/>
              </a:spcBef>
              <a:spcAft>
                <a:spcPct val="0"/>
              </a:spcAft>
              <a:defRPr kern="1200">
                <a:solidFill>
                  <a:schemeClr val="tx1"/>
                </a:solidFill>
                <a:latin typeface="Calibri" charset="0"/>
                <a:ea typeface="ＭＳ Ｐゴシック" charset="-128"/>
                <a:cs typeface="+mn-cs"/>
              </a:defRPr>
            </a:lvl2pPr>
            <a:lvl3pPr marL="1219170" algn="l" rtl="0" eaLnBrk="0" fontAlgn="base" hangingPunct="0">
              <a:spcBef>
                <a:spcPct val="0"/>
              </a:spcBef>
              <a:spcAft>
                <a:spcPct val="0"/>
              </a:spcAft>
              <a:defRPr kern="1200">
                <a:solidFill>
                  <a:schemeClr val="tx1"/>
                </a:solidFill>
                <a:latin typeface="Calibri" charset="0"/>
                <a:ea typeface="ＭＳ Ｐゴシック" charset="-128"/>
                <a:cs typeface="+mn-cs"/>
              </a:defRPr>
            </a:lvl3pPr>
            <a:lvl4pPr marL="1828754" algn="l" rtl="0" eaLnBrk="0" fontAlgn="base" hangingPunct="0">
              <a:spcBef>
                <a:spcPct val="0"/>
              </a:spcBef>
              <a:spcAft>
                <a:spcPct val="0"/>
              </a:spcAft>
              <a:defRPr kern="1200">
                <a:solidFill>
                  <a:schemeClr val="tx1"/>
                </a:solidFill>
                <a:latin typeface="Calibri" charset="0"/>
                <a:ea typeface="ＭＳ Ｐゴシック" charset="-128"/>
                <a:cs typeface="+mn-cs"/>
              </a:defRPr>
            </a:lvl4pPr>
            <a:lvl5pPr marL="2438339" algn="l" rtl="0" eaLnBrk="0" fontAlgn="base" hangingPunct="0">
              <a:spcBef>
                <a:spcPct val="0"/>
              </a:spcBef>
              <a:spcAft>
                <a:spcPct val="0"/>
              </a:spcAft>
              <a:defRPr kern="1200">
                <a:solidFill>
                  <a:schemeClr val="tx1"/>
                </a:solidFill>
                <a:latin typeface="Calibri" charset="0"/>
                <a:ea typeface="ＭＳ Ｐゴシック" charset="-128"/>
                <a:cs typeface="+mn-cs"/>
              </a:defRPr>
            </a:lvl5pPr>
            <a:lvl6pPr marL="3047924" algn="l" defTabSz="1219170" rtl="0" eaLnBrk="1" latinLnBrk="0" hangingPunct="1">
              <a:defRPr kern="1200">
                <a:solidFill>
                  <a:schemeClr val="tx1"/>
                </a:solidFill>
                <a:latin typeface="Calibri" charset="0"/>
                <a:ea typeface="ＭＳ Ｐゴシック" charset="-128"/>
                <a:cs typeface="+mn-cs"/>
              </a:defRPr>
            </a:lvl6pPr>
            <a:lvl7pPr marL="3657509" algn="l" defTabSz="1219170" rtl="0" eaLnBrk="1" latinLnBrk="0" hangingPunct="1">
              <a:defRPr kern="1200">
                <a:solidFill>
                  <a:schemeClr val="tx1"/>
                </a:solidFill>
                <a:latin typeface="Calibri" charset="0"/>
                <a:ea typeface="ＭＳ Ｐゴシック" charset="-128"/>
                <a:cs typeface="+mn-cs"/>
              </a:defRPr>
            </a:lvl7pPr>
            <a:lvl8pPr marL="4267093" algn="l" defTabSz="1219170" rtl="0" eaLnBrk="1" latinLnBrk="0" hangingPunct="1">
              <a:defRPr kern="1200">
                <a:solidFill>
                  <a:schemeClr val="tx1"/>
                </a:solidFill>
                <a:latin typeface="Calibri" charset="0"/>
                <a:ea typeface="ＭＳ Ｐゴシック" charset="-128"/>
                <a:cs typeface="+mn-cs"/>
              </a:defRPr>
            </a:lvl8pPr>
            <a:lvl9pPr marL="4876678" algn="l" defTabSz="1219170" rtl="0" eaLnBrk="1" latinLnBrk="0" hangingPunct="1">
              <a:defRPr kern="1200">
                <a:solidFill>
                  <a:schemeClr val="tx1"/>
                </a:solidFill>
                <a:latin typeface="Calibri" charset="0"/>
                <a:ea typeface="ＭＳ Ｐゴシック" charset="-128"/>
                <a:cs typeface="+mn-cs"/>
              </a:defRPr>
            </a:lvl9pPr>
          </a:lstStyle>
          <a:p>
            <a:pPr marL="0" indent="0">
              <a:buNone/>
            </a:pPr>
            <a:r>
              <a:rPr lang="en-US" sz="3200" b="1" dirty="0">
                <a:solidFill>
                  <a:schemeClr val="accent6">
                    <a:lumMod val="75000"/>
                  </a:schemeClr>
                </a:solidFill>
              </a:rPr>
              <a:t>With a More EQUITABLE Lens:</a:t>
            </a:r>
          </a:p>
        </p:txBody>
      </p:sp>
      <p:sp>
        <p:nvSpPr>
          <p:cNvPr id="3" name="Content Placeholder 2"/>
          <p:cNvSpPr>
            <a:spLocks noGrp="1"/>
          </p:cNvSpPr>
          <p:nvPr>
            <p:ph sz="quarter" idx="4294967295"/>
          </p:nvPr>
        </p:nvSpPr>
        <p:spPr>
          <a:xfrm>
            <a:off x="810877" y="2016125"/>
            <a:ext cx="4955222" cy="3832225"/>
          </a:xfrm>
        </p:spPr>
        <p:txBody>
          <a:bodyPr>
            <a:normAutofit/>
          </a:bodyPr>
          <a:lstStyle>
            <a:defPPr>
              <a:defRPr lang="en-US"/>
            </a:defPPr>
            <a:lvl1pPr algn="l" rtl="0" eaLnBrk="0" fontAlgn="base" hangingPunct="0">
              <a:spcBef>
                <a:spcPct val="0"/>
              </a:spcBef>
              <a:spcAft>
                <a:spcPct val="0"/>
              </a:spcAft>
              <a:defRPr kern="1200">
                <a:solidFill>
                  <a:schemeClr val="tx1"/>
                </a:solidFill>
                <a:latin typeface="Calibri" charset="0"/>
                <a:ea typeface="ＭＳ Ｐゴシック" charset="-128"/>
                <a:cs typeface="+mn-cs"/>
              </a:defRPr>
            </a:lvl1pPr>
            <a:lvl2pPr marL="609585" algn="l" rtl="0" eaLnBrk="0" fontAlgn="base" hangingPunct="0">
              <a:spcBef>
                <a:spcPct val="0"/>
              </a:spcBef>
              <a:spcAft>
                <a:spcPct val="0"/>
              </a:spcAft>
              <a:defRPr kern="1200">
                <a:solidFill>
                  <a:schemeClr val="tx1"/>
                </a:solidFill>
                <a:latin typeface="Calibri" charset="0"/>
                <a:ea typeface="ＭＳ Ｐゴシック" charset="-128"/>
                <a:cs typeface="+mn-cs"/>
              </a:defRPr>
            </a:lvl2pPr>
            <a:lvl3pPr marL="1219170" algn="l" rtl="0" eaLnBrk="0" fontAlgn="base" hangingPunct="0">
              <a:spcBef>
                <a:spcPct val="0"/>
              </a:spcBef>
              <a:spcAft>
                <a:spcPct val="0"/>
              </a:spcAft>
              <a:defRPr kern="1200">
                <a:solidFill>
                  <a:schemeClr val="tx1"/>
                </a:solidFill>
                <a:latin typeface="Calibri" charset="0"/>
                <a:ea typeface="ＭＳ Ｐゴシック" charset="-128"/>
                <a:cs typeface="+mn-cs"/>
              </a:defRPr>
            </a:lvl3pPr>
            <a:lvl4pPr marL="1828754" algn="l" rtl="0" eaLnBrk="0" fontAlgn="base" hangingPunct="0">
              <a:spcBef>
                <a:spcPct val="0"/>
              </a:spcBef>
              <a:spcAft>
                <a:spcPct val="0"/>
              </a:spcAft>
              <a:defRPr kern="1200">
                <a:solidFill>
                  <a:schemeClr val="tx1"/>
                </a:solidFill>
                <a:latin typeface="Calibri" charset="0"/>
                <a:ea typeface="ＭＳ Ｐゴシック" charset="-128"/>
                <a:cs typeface="+mn-cs"/>
              </a:defRPr>
            </a:lvl4pPr>
            <a:lvl5pPr marL="2438339" algn="l" rtl="0" eaLnBrk="0" fontAlgn="base" hangingPunct="0">
              <a:spcBef>
                <a:spcPct val="0"/>
              </a:spcBef>
              <a:spcAft>
                <a:spcPct val="0"/>
              </a:spcAft>
              <a:defRPr kern="1200">
                <a:solidFill>
                  <a:schemeClr val="tx1"/>
                </a:solidFill>
                <a:latin typeface="Calibri" charset="0"/>
                <a:ea typeface="ＭＳ Ｐゴシック" charset="-128"/>
                <a:cs typeface="+mn-cs"/>
              </a:defRPr>
            </a:lvl5pPr>
            <a:lvl6pPr marL="3047924" algn="l" defTabSz="1219170" rtl="0" eaLnBrk="1" latinLnBrk="0" hangingPunct="1">
              <a:defRPr kern="1200">
                <a:solidFill>
                  <a:schemeClr val="tx1"/>
                </a:solidFill>
                <a:latin typeface="Calibri" charset="0"/>
                <a:ea typeface="ＭＳ Ｐゴシック" charset="-128"/>
                <a:cs typeface="+mn-cs"/>
              </a:defRPr>
            </a:lvl6pPr>
            <a:lvl7pPr marL="3657509" algn="l" defTabSz="1219170" rtl="0" eaLnBrk="1" latinLnBrk="0" hangingPunct="1">
              <a:defRPr kern="1200">
                <a:solidFill>
                  <a:schemeClr val="tx1"/>
                </a:solidFill>
                <a:latin typeface="Calibri" charset="0"/>
                <a:ea typeface="ＭＳ Ｐゴシック" charset="-128"/>
                <a:cs typeface="+mn-cs"/>
              </a:defRPr>
            </a:lvl7pPr>
            <a:lvl8pPr marL="4267093" algn="l" defTabSz="1219170" rtl="0" eaLnBrk="1" latinLnBrk="0" hangingPunct="1">
              <a:defRPr kern="1200">
                <a:solidFill>
                  <a:schemeClr val="tx1"/>
                </a:solidFill>
                <a:latin typeface="Calibri" charset="0"/>
                <a:ea typeface="ＭＳ Ｐゴシック" charset="-128"/>
                <a:cs typeface="+mn-cs"/>
              </a:defRPr>
            </a:lvl8pPr>
            <a:lvl9pPr marL="4876678" algn="l" defTabSz="1219170" rtl="0" eaLnBrk="1" latinLnBrk="0" hangingPunct="1">
              <a:defRPr kern="1200">
                <a:solidFill>
                  <a:schemeClr val="tx1"/>
                </a:solidFill>
                <a:latin typeface="Calibri" charset="0"/>
                <a:ea typeface="ＭＳ Ｐゴシック" charset="-128"/>
                <a:cs typeface="+mn-cs"/>
              </a:defRPr>
            </a:lvl9pPr>
          </a:lstStyle>
          <a:p>
            <a:r>
              <a:rPr lang="en-US" dirty="0"/>
              <a:t>Rotation of the same PTA leaders</a:t>
            </a:r>
          </a:p>
          <a:p>
            <a:r>
              <a:rPr lang="en-US" dirty="0"/>
              <a:t>Nomination Committee asks people they know to run for office</a:t>
            </a:r>
          </a:p>
          <a:p>
            <a:r>
              <a:rPr lang="en-US" dirty="0"/>
              <a:t>Plan a couple activities focused on diversity</a:t>
            </a:r>
          </a:p>
          <a:p>
            <a:endParaRPr lang="en-US" dirty="0"/>
          </a:p>
        </p:txBody>
      </p:sp>
      <p:sp>
        <p:nvSpPr>
          <p:cNvPr id="4" name="Content Placeholder 3"/>
          <p:cNvSpPr>
            <a:spLocks noGrp="1"/>
          </p:cNvSpPr>
          <p:nvPr>
            <p:ph sz="quarter" idx="4294967295"/>
          </p:nvPr>
        </p:nvSpPr>
        <p:spPr>
          <a:xfrm>
            <a:off x="6324114" y="2016125"/>
            <a:ext cx="5641975" cy="4160838"/>
          </a:xfrm>
        </p:spPr>
        <p:txBody>
          <a:bodyPr>
            <a:noAutofit/>
          </a:bodyPr>
          <a:lstStyle>
            <a:defPPr>
              <a:defRPr lang="en-US"/>
            </a:defPPr>
            <a:lvl1pPr algn="l" rtl="0" eaLnBrk="0" fontAlgn="base" hangingPunct="0">
              <a:spcBef>
                <a:spcPct val="0"/>
              </a:spcBef>
              <a:spcAft>
                <a:spcPct val="0"/>
              </a:spcAft>
              <a:defRPr kern="1200">
                <a:solidFill>
                  <a:schemeClr val="tx1"/>
                </a:solidFill>
                <a:latin typeface="Calibri" charset="0"/>
                <a:ea typeface="ＭＳ Ｐゴシック" charset="-128"/>
                <a:cs typeface="+mn-cs"/>
              </a:defRPr>
            </a:lvl1pPr>
            <a:lvl2pPr marL="609585" algn="l" rtl="0" eaLnBrk="0" fontAlgn="base" hangingPunct="0">
              <a:spcBef>
                <a:spcPct val="0"/>
              </a:spcBef>
              <a:spcAft>
                <a:spcPct val="0"/>
              </a:spcAft>
              <a:defRPr kern="1200">
                <a:solidFill>
                  <a:schemeClr val="tx1"/>
                </a:solidFill>
                <a:latin typeface="Calibri" charset="0"/>
                <a:ea typeface="ＭＳ Ｐゴシック" charset="-128"/>
                <a:cs typeface="+mn-cs"/>
              </a:defRPr>
            </a:lvl2pPr>
            <a:lvl3pPr marL="1219170" algn="l" rtl="0" eaLnBrk="0" fontAlgn="base" hangingPunct="0">
              <a:spcBef>
                <a:spcPct val="0"/>
              </a:spcBef>
              <a:spcAft>
                <a:spcPct val="0"/>
              </a:spcAft>
              <a:defRPr kern="1200">
                <a:solidFill>
                  <a:schemeClr val="tx1"/>
                </a:solidFill>
                <a:latin typeface="Calibri" charset="0"/>
                <a:ea typeface="ＭＳ Ｐゴシック" charset="-128"/>
                <a:cs typeface="+mn-cs"/>
              </a:defRPr>
            </a:lvl3pPr>
            <a:lvl4pPr marL="1828754" algn="l" rtl="0" eaLnBrk="0" fontAlgn="base" hangingPunct="0">
              <a:spcBef>
                <a:spcPct val="0"/>
              </a:spcBef>
              <a:spcAft>
                <a:spcPct val="0"/>
              </a:spcAft>
              <a:defRPr kern="1200">
                <a:solidFill>
                  <a:schemeClr val="tx1"/>
                </a:solidFill>
                <a:latin typeface="Calibri" charset="0"/>
                <a:ea typeface="ＭＳ Ｐゴシック" charset="-128"/>
                <a:cs typeface="+mn-cs"/>
              </a:defRPr>
            </a:lvl4pPr>
            <a:lvl5pPr marL="2438339" algn="l" rtl="0" eaLnBrk="0" fontAlgn="base" hangingPunct="0">
              <a:spcBef>
                <a:spcPct val="0"/>
              </a:spcBef>
              <a:spcAft>
                <a:spcPct val="0"/>
              </a:spcAft>
              <a:defRPr kern="1200">
                <a:solidFill>
                  <a:schemeClr val="tx1"/>
                </a:solidFill>
                <a:latin typeface="Calibri" charset="0"/>
                <a:ea typeface="ＭＳ Ｐゴシック" charset="-128"/>
                <a:cs typeface="+mn-cs"/>
              </a:defRPr>
            </a:lvl5pPr>
            <a:lvl6pPr marL="3047924" algn="l" defTabSz="1219170" rtl="0" eaLnBrk="1" latinLnBrk="0" hangingPunct="1">
              <a:defRPr kern="1200">
                <a:solidFill>
                  <a:schemeClr val="tx1"/>
                </a:solidFill>
                <a:latin typeface="Calibri" charset="0"/>
                <a:ea typeface="ＭＳ Ｐゴシック" charset="-128"/>
                <a:cs typeface="+mn-cs"/>
              </a:defRPr>
            </a:lvl6pPr>
            <a:lvl7pPr marL="3657509" algn="l" defTabSz="1219170" rtl="0" eaLnBrk="1" latinLnBrk="0" hangingPunct="1">
              <a:defRPr kern="1200">
                <a:solidFill>
                  <a:schemeClr val="tx1"/>
                </a:solidFill>
                <a:latin typeface="Calibri" charset="0"/>
                <a:ea typeface="ＭＳ Ｐゴシック" charset="-128"/>
                <a:cs typeface="+mn-cs"/>
              </a:defRPr>
            </a:lvl7pPr>
            <a:lvl8pPr marL="4267093" algn="l" defTabSz="1219170" rtl="0" eaLnBrk="1" latinLnBrk="0" hangingPunct="1">
              <a:defRPr kern="1200">
                <a:solidFill>
                  <a:schemeClr val="tx1"/>
                </a:solidFill>
                <a:latin typeface="Calibri" charset="0"/>
                <a:ea typeface="ＭＳ Ｐゴシック" charset="-128"/>
                <a:cs typeface="+mn-cs"/>
              </a:defRPr>
            </a:lvl8pPr>
            <a:lvl9pPr marL="4876678" algn="l" defTabSz="1219170" rtl="0" eaLnBrk="1" latinLnBrk="0" hangingPunct="1">
              <a:defRPr kern="1200">
                <a:solidFill>
                  <a:schemeClr val="tx1"/>
                </a:solidFill>
                <a:latin typeface="Calibri" charset="0"/>
                <a:ea typeface="ＭＳ Ｐゴシック" charset="-128"/>
                <a:cs typeface="+mn-cs"/>
              </a:defRPr>
            </a:lvl9pPr>
          </a:lstStyle>
          <a:p>
            <a:r>
              <a:rPr lang="en-US" dirty="0"/>
              <a:t>Diversity committee helps every committee use a “DEI lens” in their workplans</a:t>
            </a:r>
          </a:p>
          <a:p>
            <a:r>
              <a:rPr lang="en-US" dirty="0"/>
              <a:t>Measure your progress on DEI efforts – both in headcounts and in impacts</a:t>
            </a:r>
          </a:p>
          <a:p>
            <a:r>
              <a:rPr lang="en-US" dirty="0"/>
              <a:t>Review bylaws for leadership requirements that may limit diversity in leadership</a:t>
            </a:r>
          </a:p>
          <a:p>
            <a:endParaRPr lang="en-US" dirty="0"/>
          </a:p>
          <a:p>
            <a:endParaRPr lang="en-US" dirty="0"/>
          </a:p>
        </p:txBody>
      </p:sp>
    </p:spTree>
    <p:extLst>
      <p:ext uri="{BB962C8B-B14F-4D97-AF65-F5344CB8AC3E}">
        <p14:creationId xmlns:p14="http://schemas.microsoft.com/office/powerpoint/2010/main" val="31814975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AF595D0-B0DF-4324-9D5D-EB01E0A13965}"/>
              </a:ext>
            </a:extLst>
          </p:cNvPr>
          <p:cNvSpPr txBox="1"/>
          <p:nvPr/>
        </p:nvSpPr>
        <p:spPr>
          <a:xfrm>
            <a:off x="7010330" y="789139"/>
            <a:ext cx="4802819" cy="3970318"/>
          </a:xfrm>
          <a:prstGeom prst="rect">
            <a:avLst/>
          </a:prstGeom>
          <a:noFill/>
        </p:spPr>
        <p:txBody>
          <a:bodyPr wrap="square" rtlCol="0">
            <a:spAutoFit/>
          </a:bodyPr>
          <a:lstStyle/>
          <a:p>
            <a:pPr algn="ctr"/>
            <a:r>
              <a:rPr lang="en-US" sz="3600" i="1" dirty="0"/>
              <a:t>In the chat:</a:t>
            </a:r>
          </a:p>
          <a:p>
            <a:pPr algn="ctr"/>
            <a:endParaRPr lang="en-US" sz="3600" dirty="0"/>
          </a:p>
          <a:p>
            <a:pPr algn="ctr"/>
            <a:r>
              <a:rPr lang="en-US" sz="3600" dirty="0"/>
              <a:t>How would you refine or revolutionize PTA’s governance structures to advance diversity, equity, and inclusion?</a:t>
            </a:r>
          </a:p>
        </p:txBody>
      </p:sp>
      <p:sp>
        <p:nvSpPr>
          <p:cNvPr id="4" name="Title 1">
            <a:extLst>
              <a:ext uri="{FF2B5EF4-FFF2-40B4-BE49-F238E27FC236}">
                <a16:creationId xmlns:a16="http://schemas.microsoft.com/office/drawing/2014/main" id="{A8F49FE0-692F-4FD7-A167-1814FB1D93DF}"/>
              </a:ext>
            </a:extLst>
          </p:cNvPr>
          <p:cNvSpPr txBox="1">
            <a:spLocks/>
          </p:cNvSpPr>
          <p:nvPr/>
        </p:nvSpPr>
        <p:spPr>
          <a:xfrm>
            <a:off x="0" y="-1"/>
            <a:ext cx="6096000" cy="5930283"/>
          </a:xfrm>
          <a:prstGeom prst="rect">
            <a:avLst/>
          </a:prstGeom>
          <a:solidFill>
            <a:srgbClr val="003C71"/>
          </a:solidFill>
        </p:spPr>
        <p:txBody>
          <a:bodyPr/>
          <a:lstStyle>
            <a:defPPr>
              <a:defRPr lang="en-US"/>
            </a:defPPr>
            <a:lvl1pPr algn="l" defTabSz="914400" rtl="0" eaLnBrk="0" fontAlgn="base" latinLnBrk="0" hangingPunct="0">
              <a:lnSpc>
                <a:spcPct val="90000"/>
              </a:lnSpc>
              <a:spcBef>
                <a:spcPct val="0"/>
              </a:spcBef>
              <a:spcAft>
                <a:spcPct val="0"/>
              </a:spcAft>
              <a:buNone/>
              <a:defRPr sz="4400" kern="1200">
                <a:solidFill>
                  <a:schemeClr val="tx1"/>
                </a:solidFill>
                <a:latin typeface="Calibri" charset="0"/>
                <a:ea typeface="ＭＳ Ｐゴシック" charset="-128"/>
                <a:cs typeface="+mn-cs"/>
              </a:defRPr>
            </a:lvl1pPr>
            <a:lvl2pPr marL="609585" algn="l" rtl="0" eaLnBrk="0" fontAlgn="base" hangingPunct="0">
              <a:spcBef>
                <a:spcPct val="0"/>
              </a:spcBef>
              <a:spcAft>
                <a:spcPct val="0"/>
              </a:spcAft>
              <a:defRPr kern="1200">
                <a:solidFill>
                  <a:schemeClr val="tx1"/>
                </a:solidFill>
                <a:latin typeface="Calibri" charset="0"/>
                <a:ea typeface="ＭＳ Ｐゴシック" charset="-128"/>
                <a:cs typeface="+mn-cs"/>
              </a:defRPr>
            </a:lvl2pPr>
            <a:lvl3pPr marL="1219170" algn="l" rtl="0" eaLnBrk="0" fontAlgn="base" hangingPunct="0">
              <a:spcBef>
                <a:spcPct val="0"/>
              </a:spcBef>
              <a:spcAft>
                <a:spcPct val="0"/>
              </a:spcAft>
              <a:defRPr kern="1200">
                <a:solidFill>
                  <a:schemeClr val="tx1"/>
                </a:solidFill>
                <a:latin typeface="Calibri" charset="0"/>
                <a:ea typeface="ＭＳ Ｐゴシック" charset="-128"/>
                <a:cs typeface="+mn-cs"/>
              </a:defRPr>
            </a:lvl3pPr>
            <a:lvl4pPr marL="1828754" algn="l" rtl="0" eaLnBrk="0" fontAlgn="base" hangingPunct="0">
              <a:spcBef>
                <a:spcPct val="0"/>
              </a:spcBef>
              <a:spcAft>
                <a:spcPct val="0"/>
              </a:spcAft>
              <a:defRPr kern="1200">
                <a:solidFill>
                  <a:schemeClr val="tx1"/>
                </a:solidFill>
                <a:latin typeface="Calibri" charset="0"/>
                <a:ea typeface="ＭＳ Ｐゴシック" charset="-128"/>
                <a:cs typeface="+mn-cs"/>
              </a:defRPr>
            </a:lvl4pPr>
            <a:lvl5pPr marL="2438339" algn="l" rtl="0" eaLnBrk="0" fontAlgn="base" hangingPunct="0">
              <a:spcBef>
                <a:spcPct val="0"/>
              </a:spcBef>
              <a:spcAft>
                <a:spcPct val="0"/>
              </a:spcAft>
              <a:defRPr kern="1200">
                <a:solidFill>
                  <a:schemeClr val="tx1"/>
                </a:solidFill>
                <a:latin typeface="Calibri" charset="0"/>
                <a:ea typeface="ＭＳ Ｐゴシック" charset="-128"/>
                <a:cs typeface="+mn-cs"/>
              </a:defRPr>
            </a:lvl5pPr>
            <a:lvl6pPr marL="3047924" algn="l" defTabSz="1219170" rtl="0" eaLnBrk="1" latinLnBrk="0" hangingPunct="1">
              <a:defRPr kern="1200">
                <a:solidFill>
                  <a:schemeClr val="tx1"/>
                </a:solidFill>
                <a:latin typeface="Calibri" charset="0"/>
                <a:ea typeface="ＭＳ Ｐゴシック" charset="-128"/>
                <a:cs typeface="+mn-cs"/>
              </a:defRPr>
            </a:lvl6pPr>
            <a:lvl7pPr marL="3657509" algn="l" defTabSz="1219170" rtl="0" eaLnBrk="1" latinLnBrk="0" hangingPunct="1">
              <a:defRPr kern="1200">
                <a:solidFill>
                  <a:schemeClr val="tx1"/>
                </a:solidFill>
                <a:latin typeface="Calibri" charset="0"/>
                <a:ea typeface="ＭＳ Ｐゴシック" charset="-128"/>
                <a:cs typeface="+mn-cs"/>
              </a:defRPr>
            </a:lvl7pPr>
            <a:lvl8pPr marL="4267093" algn="l" defTabSz="1219170" rtl="0" eaLnBrk="1" latinLnBrk="0" hangingPunct="1">
              <a:defRPr kern="1200">
                <a:solidFill>
                  <a:schemeClr val="tx1"/>
                </a:solidFill>
                <a:latin typeface="Calibri" charset="0"/>
                <a:ea typeface="ＭＳ Ｐゴシック" charset="-128"/>
                <a:cs typeface="+mn-cs"/>
              </a:defRPr>
            </a:lvl8pPr>
            <a:lvl9pPr marL="4876678" algn="l" defTabSz="1219170" rtl="0" eaLnBrk="1" latinLnBrk="0" hangingPunct="1">
              <a:defRPr kern="1200">
                <a:solidFill>
                  <a:schemeClr val="tx1"/>
                </a:solidFill>
                <a:latin typeface="Calibri" charset="0"/>
                <a:ea typeface="ＭＳ Ｐゴシック" charset="-128"/>
                <a:cs typeface="+mn-cs"/>
              </a:defRPr>
            </a:lvl9pPr>
          </a:lstStyle>
          <a:p>
            <a:pPr algn="ctr"/>
            <a:endParaRPr lang="en-US" sz="5000" b="1" dirty="0">
              <a:solidFill>
                <a:schemeClr val="accent1">
                  <a:lumMod val="75000"/>
                </a:schemeClr>
              </a:solidFill>
              <a:effectLst>
                <a:outerShdw blurRad="38100" dist="38100" dir="2700000" algn="tl">
                  <a:srgbClr val="000000">
                    <a:alpha val="43137"/>
                  </a:srgbClr>
                </a:outerShdw>
              </a:effectLst>
              <a:latin typeface="+mn-lt"/>
              <a:ea typeface="+mn-ea"/>
            </a:endParaRPr>
          </a:p>
          <a:p>
            <a:pPr algn="ctr"/>
            <a:endParaRPr lang="en-US" sz="5000" b="1" dirty="0">
              <a:solidFill>
                <a:schemeClr val="accent1">
                  <a:lumMod val="75000"/>
                </a:schemeClr>
              </a:solidFill>
              <a:effectLst>
                <a:outerShdw blurRad="38100" dist="38100" dir="2700000" algn="tl">
                  <a:srgbClr val="000000">
                    <a:alpha val="43137"/>
                  </a:srgbClr>
                </a:outerShdw>
              </a:effectLst>
              <a:latin typeface="+mn-lt"/>
              <a:ea typeface="+mn-ea"/>
            </a:endParaRPr>
          </a:p>
          <a:p>
            <a:pPr algn="ctr"/>
            <a:endParaRPr lang="en-US" sz="5000" b="1" dirty="0">
              <a:solidFill>
                <a:schemeClr val="accent1">
                  <a:lumMod val="75000"/>
                </a:schemeClr>
              </a:solidFill>
              <a:effectLst>
                <a:outerShdw blurRad="38100" dist="38100" dir="2700000" algn="tl">
                  <a:srgbClr val="000000">
                    <a:alpha val="43137"/>
                  </a:srgbClr>
                </a:outerShdw>
              </a:effectLst>
              <a:latin typeface="+mn-lt"/>
              <a:ea typeface="+mn-ea"/>
            </a:endParaRPr>
          </a:p>
          <a:p>
            <a:pPr algn="ctr"/>
            <a:r>
              <a:rPr lang="en-US" sz="5400" b="1" dirty="0">
                <a:solidFill>
                  <a:schemeClr val="bg1"/>
                </a:solidFill>
                <a:effectLst>
                  <a:outerShdw blurRad="38100" dist="38100" dir="2700000" algn="tl">
                    <a:srgbClr val="000000">
                      <a:alpha val="43137"/>
                    </a:srgbClr>
                  </a:outerShdw>
                </a:effectLst>
                <a:latin typeface="+mn-lt"/>
                <a:ea typeface="+mn-ea"/>
              </a:rPr>
              <a:t>OVERCOMING STRUCTURAL BARRIERS</a:t>
            </a:r>
          </a:p>
        </p:txBody>
      </p:sp>
    </p:spTree>
    <p:extLst>
      <p:ext uri="{BB962C8B-B14F-4D97-AF65-F5344CB8AC3E}">
        <p14:creationId xmlns:p14="http://schemas.microsoft.com/office/powerpoint/2010/main" val="25462668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A3D919D7-8CE1-40F1-8E38-5652F84E77AE}"/>
              </a:ext>
            </a:extLst>
          </p:cNvPr>
          <p:cNvSpPr>
            <a:spLocks noGrp="1" noChangeArrowheads="1"/>
          </p:cNvSpPr>
          <p:nvPr>
            <p:ph type="title" idx="4294967295"/>
          </p:nvPr>
        </p:nvSpPr>
        <p:spPr bwMode="auto">
          <a:xfrm>
            <a:off x="0" y="0"/>
            <a:ext cx="12192000" cy="1335088"/>
          </a:xfrm>
          <a:solidFill>
            <a:schemeClr val="accent6"/>
          </a:solidFill>
        </p:spPr>
        <p:txBody>
          <a:bodyPr vert="horz" wrap="square" lIns="91440" tIns="45720" rIns="91440" bIns="45720" numCol="1" rtlCol="0" anchor="t" anchorCtr="0" compatLnSpc="1">
            <a:prstTxWarp prst="textNoShape">
              <a:avLst/>
            </a:prstTxWarp>
            <a:normAutofit/>
          </a:bodyPr>
          <a:lstStyle/>
          <a:p>
            <a:pPr algn="ctr"/>
            <a:r>
              <a:rPr lang="en-US" altLang="en-US" sz="5400" b="1" dirty="0">
                <a:solidFill>
                  <a:schemeClr val="bg1"/>
                </a:solidFill>
                <a:effectLst>
                  <a:outerShdw blurRad="38100" dist="38100" dir="2700000" algn="tl">
                    <a:srgbClr val="000000">
                      <a:alpha val="43137"/>
                    </a:srgbClr>
                  </a:outerShdw>
                </a:effectLst>
              </a:rPr>
              <a:t>EQUITY IN PTA PROGRAMMING</a:t>
            </a:r>
          </a:p>
        </p:txBody>
      </p:sp>
      <p:pic>
        <p:nvPicPr>
          <p:cNvPr id="5" name="Picture 2" descr="What do Studies Say About Growing Up in LGBTQ+ Families?">
            <a:extLst>
              <a:ext uri="{FF2B5EF4-FFF2-40B4-BE49-F238E27FC236}">
                <a16:creationId xmlns:a16="http://schemas.microsoft.com/office/drawing/2014/main" id="{81AE13E6-8CD2-46C5-B20A-BB3A7063B0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1056" y="1689179"/>
            <a:ext cx="7929887" cy="34796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24112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673350" y="232569"/>
            <a:ext cx="6845300" cy="944562"/>
          </a:xfrm>
          <a:prstGeom prst="rect">
            <a:avLst/>
          </a:prstGeom>
        </p:spPr>
        <p:txBody>
          <a:bodyPr>
            <a:normAutofit/>
          </a:bodyPr>
          <a:lstStyle>
            <a:defPPr>
              <a:defRPr lang="en-US"/>
            </a:defPPr>
            <a:lvl1pPr algn="l" rtl="0" eaLnBrk="0" fontAlgn="base" hangingPunct="0">
              <a:spcBef>
                <a:spcPct val="0"/>
              </a:spcBef>
              <a:spcAft>
                <a:spcPct val="0"/>
              </a:spcAft>
              <a:defRPr kern="1200">
                <a:solidFill>
                  <a:schemeClr val="tx1"/>
                </a:solidFill>
                <a:latin typeface="Calibri" charset="0"/>
                <a:ea typeface="ＭＳ Ｐゴシック" charset="-128"/>
                <a:cs typeface="+mn-cs"/>
              </a:defRPr>
            </a:lvl1pPr>
            <a:lvl2pPr marL="609585" algn="l" rtl="0" eaLnBrk="0" fontAlgn="base" hangingPunct="0">
              <a:spcBef>
                <a:spcPct val="0"/>
              </a:spcBef>
              <a:spcAft>
                <a:spcPct val="0"/>
              </a:spcAft>
              <a:defRPr kern="1200">
                <a:solidFill>
                  <a:schemeClr val="tx1"/>
                </a:solidFill>
                <a:latin typeface="Calibri" charset="0"/>
                <a:ea typeface="ＭＳ Ｐゴシック" charset="-128"/>
                <a:cs typeface="+mn-cs"/>
              </a:defRPr>
            </a:lvl2pPr>
            <a:lvl3pPr marL="1219170" algn="l" rtl="0" eaLnBrk="0" fontAlgn="base" hangingPunct="0">
              <a:spcBef>
                <a:spcPct val="0"/>
              </a:spcBef>
              <a:spcAft>
                <a:spcPct val="0"/>
              </a:spcAft>
              <a:defRPr kern="1200">
                <a:solidFill>
                  <a:schemeClr val="tx1"/>
                </a:solidFill>
                <a:latin typeface="Calibri" charset="0"/>
                <a:ea typeface="ＭＳ Ｐゴシック" charset="-128"/>
                <a:cs typeface="+mn-cs"/>
              </a:defRPr>
            </a:lvl3pPr>
            <a:lvl4pPr marL="1828754" algn="l" rtl="0" eaLnBrk="0" fontAlgn="base" hangingPunct="0">
              <a:spcBef>
                <a:spcPct val="0"/>
              </a:spcBef>
              <a:spcAft>
                <a:spcPct val="0"/>
              </a:spcAft>
              <a:defRPr kern="1200">
                <a:solidFill>
                  <a:schemeClr val="tx1"/>
                </a:solidFill>
                <a:latin typeface="Calibri" charset="0"/>
                <a:ea typeface="ＭＳ Ｐゴシック" charset="-128"/>
                <a:cs typeface="+mn-cs"/>
              </a:defRPr>
            </a:lvl4pPr>
            <a:lvl5pPr marL="2438339" algn="l" rtl="0" eaLnBrk="0" fontAlgn="base" hangingPunct="0">
              <a:spcBef>
                <a:spcPct val="0"/>
              </a:spcBef>
              <a:spcAft>
                <a:spcPct val="0"/>
              </a:spcAft>
              <a:defRPr kern="1200">
                <a:solidFill>
                  <a:schemeClr val="tx1"/>
                </a:solidFill>
                <a:latin typeface="Calibri" charset="0"/>
                <a:ea typeface="ＭＳ Ｐゴシック" charset="-128"/>
                <a:cs typeface="+mn-cs"/>
              </a:defRPr>
            </a:lvl5pPr>
            <a:lvl6pPr marL="3047924" algn="l" defTabSz="1219170" rtl="0" eaLnBrk="1" latinLnBrk="0" hangingPunct="1">
              <a:defRPr kern="1200">
                <a:solidFill>
                  <a:schemeClr val="tx1"/>
                </a:solidFill>
                <a:latin typeface="Calibri" charset="0"/>
                <a:ea typeface="ＭＳ Ｐゴシック" charset="-128"/>
                <a:cs typeface="+mn-cs"/>
              </a:defRPr>
            </a:lvl6pPr>
            <a:lvl7pPr marL="3657509" algn="l" defTabSz="1219170" rtl="0" eaLnBrk="1" latinLnBrk="0" hangingPunct="1">
              <a:defRPr kern="1200">
                <a:solidFill>
                  <a:schemeClr val="tx1"/>
                </a:solidFill>
                <a:latin typeface="Calibri" charset="0"/>
                <a:ea typeface="ＭＳ Ｐゴシック" charset="-128"/>
                <a:cs typeface="+mn-cs"/>
              </a:defRPr>
            </a:lvl7pPr>
            <a:lvl8pPr marL="4267093" algn="l" defTabSz="1219170" rtl="0" eaLnBrk="1" latinLnBrk="0" hangingPunct="1">
              <a:defRPr kern="1200">
                <a:solidFill>
                  <a:schemeClr val="tx1"/>
                </a:solidFill>
                <a:latin typeface="Calibri" charset="0"/>
                <a:ea typeface="ＭＳ Ｐゴシック" charset="-128"/>
                <a:cs typeface="+mn-cs"/>
              </a:defRPr>
            </a:lvl8pPr>
            <a:lvl9pPr marL="4876678" algn="l" defTabSz="1219170" rtl="0" eaLnBrk="1" latinLnBrk="0" hangingPunct="1">
              <a:defRPr kern="1200">
                <a:solidFill>
                  <a:schemeClr val="tx1"/>
                </a:solidFill>
                <a:latin typeface="Calibri" charset="0"/>
                <a:ea typeface="ＭＳ Ｐゴシック" charset="-128"/>
                <a:cs typeface="+mn-cs"/>
              </a:defRPr>
            </a:lvl9pPr>
          </a:lstStyle>
          <a:p>
            <a:r>
              <a:rPr lang="en-US" sz="5400" dirty="0">
                <a:solidFill>
                  <a:schemeClr val="accent1">
                    <a:lumMod val="75000"/>
                  </a:schemeClr>
                </a:solidFill>
                <a:effectLst>
                  <a:outerShdw blurRad="38100" dist="38100" dir="2700000" algn="tl">
                    <a:srgbClr val="000000">
                      <a:alpha val="43137"/>
                    </a:srgbClr>
                  </a:outerShdw>
                </a:effectLst>
                <a:latin typeface="+mn-lt"/>
                <a:ea typeface="+mn-ea"/>
              </a:rPr>
              <a:t>EQUITABLE </a:t>
            </a:r>
            <a:r>
              <a:rPr lang="en-US" sz="5400" b="1" dirty="0">
                <a:solidFill>
                  <a:schemeClr val="accent1">
                    <a:lumMod val="75000"/>
                  </a:schemeClr>
                </a:solidFill>
                <a:effectLst>
                  <a:outerShdw blurRad="38100" dist="38100" dir="2700000" algn="tl">
                    <a:srgbClr val="000000">
                      <a:alpha val="43137"/>
                    </a:srgbClr>
                  </a:outerShdw>
                </a:effectLst>
                <a:latin typeface="+mn-lt"/>
                <a:ea typeface="+mn-ea"/>
              </a:rPr>
              <a:t>PROGRAMS</a:t>
            </a:r>
          </a:p>
        </p:txBody>
      </p:sp>
      <p:sp>
        <p:nvSpPr>
          <p:cNvPr id="5" name="Text Placeholder 4"/>
          <p:cNvSpPr>
            <a:spLocks noGrp="1"/>
          </p:cNvSpPr>
          <p:nvPr>
            <p:ph type="body" idx="4294967295"/>
          </p:nvPr>
        </p:nvSpPr>
        <p:spPr>
          <a:xfrm>
            <a:off x="548640" y="1514475"/>
            <a:ext cx="3568700" cy="674688"/>
          </a:xfrm>
        </p:spPr>
        <p:txBody>
          <a:bodyPr>
            <a:normAutofit fontScale="92500"/>
          </a:bodyPr>
          <a:lstStyle>
            <a:defPPr>
              <a:defRPr lang="en-US"/>
            </a:defPPr>
            <a:lvl1pPr algn="l" rtl="0" eaLnBrk="0" fontAlgn="base" hangingPunct="0">
              <a:spcBef>
                <a:spcPct val="0"/>
              </a:spcBef>
              <a:spcAft>
                <a:spcPct val="0"/>
              </a:spcAft>
              <a:defRPr kern="1200">
                <a:solidFill>
                  <a:schemeClr val="tx1"/>
                </a:solidFill>
                <a:latin typeface="Calibri" charset="0"/>
                <a:ea typeface="ＭＳ Ｐゴシック" charset="-128"/>
                <a:cs typeface="+mn-cs"/>
              </a:defRPr>
            </a:lvl1pPr>
            <a:lvl2pPr marL="609585" algn="l" rtl="0" eaLnBrk="0" fontAlgn="base" hangingPunct="0">
              <a:spcBef>
                <a:spcPct val="0"/>
              </a:spcBef>
              <a:spcAft>
                <a:spcPct val="0"/>
              </a:spcAft>
              <a:defRPr kern="1200">
                <a:solidFill>
                  <a:schemeClr val="tx1"/>
                </a:solidFill>
                <a:latin typeface="Calibri" charset="0"/>
                <a:ea typeface="ＭＳ Ｐゴシック" charset="-128"/>
                <a:cs typeface="+mn-cs"/>
              </a:defRPr>
            </a:lvl2pPr>
            <a:lvl3pPr marL="1219170" algn="l" rtl="0" eaLnBrk="0" fontAlgn="base" hangingPunct="0">
              <a:spcBef>
                <a:spcPct val="0"/>
              </a:spcBef>
              <a:spcAft>
                <a:spcPct val="0"/>
              </a:spcAft>
              <a:defRPr kern="1200">
                <a:solidFill>
                  <a:schemeClr val="tx1"/>
                </a:solidFill>
                <a:latin typeface="Calibri" charset="0"/>
                <a:ea typeface="ＭＳ Ｐゴシック" charset="-128"/>
                <a:cs typeface="+mn-cs"/>
              </a:defRPr>
            </a:lvl3pPr>
            <a:lvl4pPr marL="1828754" algn="l" rtl="0" eaLnBrk="0" fontAlgn="base" hangingPunct="0">
              <a:spcBef>
                <a:spcPct val="0"/>
              </a:spcBef>
              <a:spcAft>
                <a:spcPct val="0"/>
              </a:spcAft>
              <a:defRPr kern="1200">
                <a:solidFill>
                  <a:schemeClr val="tx1"/>
                </a:solidFill>
                <a:latin typeface="Calibri" charset="0"/>
                <a:ea typeface="ＭＳ Ｐゴシック" charset="-128"/>
                <a:cs typeface="+mn-cs"/>
              </a:defRPr>
            </a:lvl4pPr>
            <a:lvl5pPr marL="2438339" algn="l" rtl="0" eaLnBrk="0" fontAlgn="base" hangingPunct="0">
              <a:spcBef>
                <a:spcPct val="0"/>
              </a:spcBef>
              <a:spcAft>
                <a:spcPct val="0"/>
              </a:spcAft>
              <a:defRPr kern="1200">
                <a:solidFill>
                  <a:schemeClr val="tx1"/>
                </a:solidFill>
                <a:latin typeface="Calibri" charset="0"/>
                <a:ea typeface="ＭＳ Ｐゴシック" charset="-128"/>
                <a:cs typeface="+mn-cs"/>
              </a:defRPr>
            </a:lvl5pPr>
            <a:lvl6pPr marL="3047924" algn="l" defTabSz="1219170" rtl="0" eaLnBrk="1" latinLnBrk="0" hangingPunct="1">
              <a:defRPr kern="1200">
                <a:solidFill>
                  <a:schemeClr val="tx1"/>
                </a:solidFill>
                <a:latin typeface="Calibri" charset="0"/>
                <a:ea typeface="ＭＳ Ｐゴシック" charset="-128"/>
                <a:cs typeface="+mn-cs"/>
              </a:defRPr>
            </a:lvl6pPr>
            <a:lvl7pPr marL="3657509" algn="l" defTabSz="1219170" rtl="0" eaLnBrk="1" latinLnBrk="0" hangingPunct="1">
              <a:defRPr kern="1200">
                <a:solidFill>
                  <a:schemeClr val="tx1"/>
                </a:solidFill>
                <a:latin typeface="Calibri" charset="0"/>
                <a:ea typeface="ＭＳ Ｐゴシック" charset="-128"/>
                <a:cs typeface="+mn-cs"/>
              </a:defRPr>
            </a:lvl7pPr>
            <a:lvl8pPr marL="4267093" algn="l" defTabSz="1219170" rtl="0" eaLnBrk="1" latinLnBrk="0" hangingPunct="1">
              <a:defRPr kern="1200">
                <a:solidFill>
                  <a:schemeClr val="tx1"/>
                </a:solidFill>
                <a:latin typeface="Calibri" charset="0"/>
                <a:ea typeface="ＭＳ Ｐゴシック" charset="-128"/>
                <a:cs typeface="+mn-cs"/>
              </a:defRPr>
            </a:lvl8pPr>
            <a:lvl9pPr marL="4876678" algn="l" defTabSz="1219170" rtl="0" eaLnBrk="1" latinLnBrk="0" hangingPunct="1">
              <a:defRPr kern="1200">
                <a:solidFill>
                  <a:schemeClr val="tx1"/>
                </a:solidFill>
                <a:latin typeface="Calibri" charset="0"/>
                <a:ea typeface="ＭＳ Ｐゴシック" charset="-128"/>
                <a:cs typeface="+mn-cs"/>
              </a:defRPr>
            </a:lvl9pPr>
          </a:lstStyle>
          <a:p>
            <a:pPr marL="0" indent="0">
              <a:buNone/>
            </a:pPr>
            <a:r>
              <a:rPr lang="en-US" sz="3200" b="1" dirty="0">
                <a:solidFill>
                  <a:schemeClr val="accent6">
                    <a:lumMod val="75000"/>
                  </a:schemeClr>
                </a:solidFill>
              </a:rPr>
              <a:t>GENERAL Approach:</a:t>
            </a:r>
          </a:p>
        </p:txBody>
      </p:sp>
      <p:sp>
        <p:nvSpPr>
          <p:cNvPr id="6" name="Text Placeholder 5"/>
          <p:cNvSpPr>
            <a:spLocks noGrp="1"/>
          </p:cNvSpPr>
          <p:nvPr>
            <p:ph type="body" sz="quarter" idx="4294967295"/>
          </p:nvPr>
        </p:nvSpPr>
        <p:spPr>
          <a:xfrm>
            <a:off x="6183201" y="1514475"/>
            <a:ext cx="5675312" cy="650875"/>
          </a:xfrm>
          <a:prstGeom prst="rect">
            <a:avLst/>
          </a:prstGeom>
        </p:spPr>
        <p:txBody>
          <a:bodyPr>
            <a:normAutofit/>
          </a:bodyPr>
          <a:lstStyle>
            <a:defPPr>
              <a:defRPr lang="en-US"/>
            </a:defPPr>
            <a:lvl1pPr algn="l" rtl="0" eaLnBrk="0" fontAlgn="base" hangingPunct="0">
              <a:spcBef>
                <a:spcPct val="0"/>
              </a:spcBef>
              <a:spcAft>
                <a:spcPct val="0"/>
              </a:spcAft>
              <a:defRPr kern="1200">
                <a:solidFill>
                  <a:schemeClr val="tx1"/>
                </a:solidFill>
                <a:latin typeface="Calibri" charset="0"/>
                <a:ea typeface="ＭＳ Ｐゴシック" charset="-128"/>
                <a:cs typeface="+mn-cs"/>
              </a:defRPr>
            </a:lvl1pPr>
            <a:lvl2pPr marL="609585" algn="l" rtl="0" eaLnBrk="0" fontAlgn="base" hangingPunct="0">
              <a:spcBef>
                <a:spcPct val="0"/>
              </a:spcBef>
              <a:spcAft>
                <a:spcPct val="0"/>
              </a:spcAft>
              <a:defRPr kern="1200">
                <a:solidFill>
                  <a:schemeClr val="tx1"/>
                </a:solidFill>
                <a:latin typeface="Calibri" charset="0"/>
                <a:ea typeface="ＭＳ Ｐゴシック" charset="-128"/>
                <a:cs typeface="+mn-cs"/>
              </a:defRPr>
            </a:lvl2pPr>
            <a:lvl3pPr marL="1219170" algn="l" rtl="0" eaLnBrk="0" fontAlgn="base" hangingPunct="0">
              <a:spcBef>
                <a:spcPct val="0"/>
              </a:spcBef>
              <a:spcAft>
                <a:spcPct val="0"/>
              </a:spcAft>
              <a:defRPr kern="1200">
                <a:solidFill>
                  <a:schemeClr val="tx1"/>
                </a:solidFill>
                <a:latin typeface="Calibri" charset="0"/>
                <a:ea typeface="ＭＳ Ｐゴシック" charset="-128"/>
                <a:cs typeface="+mn-cs"/>
              </a:defRPr>
            </a:lvl3pPr>
            <a:lvl4pPr marL="1828754" algn="l" rtl="0" eaLnBrk="0" fontAlgn="base" hangingPunct="0">
              <a:spcBef>
                <a:spcPct val="0"/>
              </a:spcBef>
              <a:spcAft>
                <a:spcPct val="0"/>
              </a:spcAft>
              <a:defRPr kern="1200">
                <a:solidFill>
                  <a:schemeClr val="tx1"/>
                </a:solidFill>
                <a:latin typeface="Calibri" charset="0"/>
                <a:ea typeface="ＭＳ Ｐゴシック" charset="-128"/>
                <a:cs typeface="+mn-cs"/>
              </a:defRPr>
            </a:lvl4pPr>
            <a:lvl5pPr marL="2438339" algn="l" rtl="0" eaLnBrk="0" fontAlgn="base" hangingPunct="0">
              <a:spcBef>
                <a:spcPct val="0"/>
              </a:spcBef>
              <a:spcAft>
                <a:spcPct val="0"/>
              </a:spcAft>
              <a:defRPr kern="1200">
                <a:solidFill>
                  <a:schemeClr val="tx1"/>
                </a:solidFill>
                <a:latin typeface="Calibri" charset="0"/>
                <a:ea typeface="ＭＳ Ｐゴシック" charset="-128"/>
                <a:cs typeface="+mn-cs"/>
              </a:defRPr>
            </a:lvl5pPr>
            <a:lvl6pPr marL="3047924" algn="l" defTabSz="1219170" rtl="0" eaLnBrk="1" latinLnBrk="0" hangingPunct="1">
              <a:defRPr kern="1200">
                <a:solidFill>
                  <a:schemeClr val="tx1"/>
                </a:solidFill>
                <a:latin typeface="Calibri" charset="0"/>
                <a:ea typeface="ＭＳ Ｐゴシック" charset="-128"/>
                <a:cs typeface="+mn-cs"/>
              </a:defRPr>
            </a:lvl6pPr>
            <a:lvl7pPr marL="3657509" algn="l" defTabSz="1219170" rtl="0" eaLnBrk="1" latinLnBrk="0" hangingPunct="1">
              <a:defRPr kern="1200">
                <a:solidFill>
                  <a:schemeClr val="tx1"/>
                </a:solidFill>
                <a:latin typeface="Calibri" charset="0"/>
                <a:ea typeface="ＭＳ Ｐゴシック" charset="-128"/>
                <a:cs typeface="+mn-cs"/>
              </a:defRPr>
            </a:lvl7pPr>
            <a:lvl8pPr marL="4267093" algn="l" defTabSz="1219170" rtl="0" eaLnBrk="1" latinLnBrk="0" hangingPunct="1">
              <a:defRPr kern="1200">
                <a:solidFill>
                  <a:schemeClr val="tx1"/>
                </a:solidFill>
                <a:latin typeface="Calibri" charset="0"/>
                <a:ea typeface="ＭＳ Ｐゴシック" charset="-128"/>
                <a:cs typeface="+mn-cs"/>
              </a:defRPr>
            </a:lvl8pPr>
            <a:lvl9pPr marL="4876678" algn="l" defTabSz="1219170" rtl="0" eaLnBrk="1" latinLnBrk="0" hangingPunct="1">
              <a:defRPr kern="1200">
                <a:solidFill>
                  <a:schemeClr val="tx1"/>
                </a:solidFill>
                <a:latin typeface="Calibri" charset="0"/>
                <a:ea typeface="ＭＳ Ｐゴシック" charset="-128"/>
                <a:cs typeface="+mn-cs"/>
              </a:defRPr>
            </a:lvl9pPr>
          </a:lstStyle>
          <a:p>
            <a:pPr marL="0" indent="0">
              <a:buNone/>
            </a:pPr>
            <a:r>
              <a:rPr lang="en-US" sz="3200" b="1" dirty="0">
                <a:solidFill>
                  <a:schemeClr val="accent6">
                    <a:lumMod val="75000"/>
                  </a:schemeClr>
                </a:solidFill>
              </a:rPr>
              <a:t>With a More EQUITABLE Lens:</a:t>
            </a:r>
          </a:p>
        </p:txBody>
      </p:sp>
      <p:sp>
        <p:nvSpPr>
          <p:cNvPr id="3" name="Content Placeholder 2"/>
          <p:cNvSpPr>
            <a:spLocks noGrp="1"/>
          </p:cNvSpPr>
          <p:nvPr>
            <p:ph sz="quarter" idx="4294967295"/>
          </p:nvPr>
        </p:nvSpPr>
        <p:spPr>
          <a:xfrm>
            <a:off x="548640" y="2189163"/>
            <a:ext cx="4876800" cy="3200400"/>
          </a:xfrm>
          <a:prstGeom prst="rect">
            <a:avLst/>
          </a:prstGeom>
        </p:spPr>
        <p:txBody>
          <a:bodyPr>
            <a:normAutofit/>
          </a:bodyPr>
          <a:lstStyle>
            <a:defPPr>
              <a:defRPr lang="en-US"/>
            </a:defPPr>
            <a:lvl1pPr algn="l" rtl="0" eaLnBrk="0" fontAlgn="base" hangingPunct="0">
              <a:spcBef>
                <a:spcPct val="0"/>
              </a:spcBef>
              <a:spcAft>
                <a:spcPct val="0"/>
              </a:spcAft>
              <a:defRPr kern="1200">
                <a:solidFill>
                  <a:schemeClr val="tx1"/>
                </a:solidFill>
                <a:latin typeface="Calibri" charset="0"/>
                <a:ea typeface="ＭＳ Ｐゴシック" charset="-128"/>
                <a:cs typeface="+mn-cs"/>
              </a:defRPr>
            </a:lvl1pPr>
            <a:lvl2pPr marL="609585" algn="l" rtl="0" eaLnBrk="0" fontAlgn="base" hangingPunct="0">
              <a:spcBef>
                <a:spcPct val="0"/>
              </a:spcBef>
              <a:spcAft>
                <a:spcPct val="0"/>
              </a:spcAft>
              <a:defRPr kern="1200">
                <a:solidFill>
                  <a:schemeClr val="tx1"/>
                </a:solidFill>
                <a:latin typeface="Calibri" charset="0"/>
                <a:ea typeface="ＭＳ Ｐゴシック" charset="-128"/>
                <a:cs typeface="+mn-cs"/>
              </a:defRPr>
            </a:lvl2pPr>
            <a:lvl3pPr marL="1219170" algn="l" rtl="0" eaLnBrk="0" fontAlgn="base" hangingPunct="0">
              <a:spcBef>
                <a:spcPct val="0"/>
              </a:spcBef>
              <a:spcAft>
                <a:spcPct val="0"/>
              </a:spcAft>
              <a:defRPr kern="1200">
                <a:solidFill>
                  <a:schemeClr val="tx1"/>
                </a:solidFill>
                <a:latin typeface="Calibri" charset="0"/>
                <a:ea typeface="ＭＳ Ｐゴシック" charset="-128"/>
                <a:cs typeface="+mn-cs"/>
              </a:defRPr>
            </a:lvl3pPr>
            <a:lvl4pPr marL="1828754" algn="l" rtl="0" eaLnBrk="0" fontAlgn="base" hangingPunct="0">
              <a:spcBef>
                <a:spcPct val="0"/>
              </a:spcBef>
              <a:spcAft>
                <a:spcPct val="0"/>
              </a:spcAft>
              <a:defRPr kern="1200">
                <a:solidFill>
                  <a:schemeClr val="tx1"/>
                </a:solidFill>
                <a:latin typeface="Calibri" charset="0"/>
                <a:ea typeface="ＭＳ Ｐゴシック" charset="-128"/>
                <a:cs typeface="+mn-cs"/>
              </a:defRPr>
            </a:lvl4pPr>
            <a:lvl5pPr marL="2438339" algn="l" rtl="0" eaLnBrk="0" fontAlgn="base" hangingPunct="0">
              <a:spcBef>
                <a:spcPct val="0"/>
              </a:spcBef>
              <a:spcAft>
                <a:spcPct val="0"/>
              </a:spcAft>
              <a:defRPr kern="1200">
                <a:solidFill>
                  <a:schemeClr val="tx1"/>
                </a:solidFill>
                <a:latin typeface="Calibri" charset="0"/>
                <a:ea typeface="ＭＳ Ｐゴシック" charset="-128"/>
                <a:cs typeface="+mn-cs"/>
              </a:defRPr>
            </a:lvl5pPr>
            <a:lvl6pPr marL="3047924" algn="l" defTabSz="1219170" rtl="0" eaLnBrk="1" latinLnBrk="0" hangingPunct="1">
              <a:defRPr kern="1200">
                <a:solidFill>
                  <a:schemeClr val="tx1"/>
                </a:solidFill>
                <a:latin typeface="Calibri" charset="0"/>
                <a:ea typeface="ＭＳ Ｐゴシック" charset="-128"/>
                <a:cs typeface="+mn-cs"/>
              </a:defRPr>
            </a:lvl6pPr>
            <a:lvl7pPr marL="3657509" algn="l" defTabSz="1219170" rtl="0" eaLnBrk="1" latinLnBrk="0" hangingPunct="1">
              <a:defRPr kern="1200">
                <a:solidFill>
                  <a:schemeClr val="tx1"/>
                </a:solidFill>
                <a:latin typeface="Calibri" charset="0"/>
                <a:ea typeface="ＭＳ Ｐゴシック" charset="-128"/>
                <a:cs typeface="+mn-cs"/>
              </a:defRPr>
            </a:lvl7pPr>
            <a:lvl8pPr marL="4267093" algn="l" defTabSz="1219170" rtl="0" eaLnBrk="1" latinLnBrk="0" hangingPunct="1">
              <a:defRPr kern="1200">
                <a:solidFill>
                  <a:schemeClr val="tx1"/>
                </a:solidFill>
                <a:latin typeface="Calibri" charset="0"/>
                <a:ea typeface="ＭＳ Ｐゴシック" charset="-128"/>
                <a:cs typeface="+mn-cs"/>
              </a:defRPr>
            </a:lvl8pPr>
            <a:lvl9pPr marL="4876678" algn="l" defTabSz="1219170" rtl="0" eaLnBrk="1" latinLnBrk="0" hangingPunct="1">
              <a:defRPr kern="1200">
                <a:solidFill>
                  <a:schemeClr val="tx1"/>
                </a:solidFill>
                <a:latin typeface="Calibri" charset="0"/>
                <a:ea typeface="ＭＳ Ｐゴシック" charset="-128"/>
                <a:cs typeface="+mn-cs"/>
              </a:defRPr>
            </a:lvl9pPr>
          </a:lstStyle>
          <a:p>
            <a:r>
              <a:rPr lang="en-US" dirty="0"/>
              <a:t>Program Committee hosts the same program(s) annually</a:t>
            </a:r>
          </a:p>
          <a:p>
            <a:r>
              <a:rPr lang="en-US" dirty="0"/>
              <a:t>Family Reading Night</a:t>
            </a:r>
          </a:p>
          <a:p>
            <a:r>
              <a:rPr lang="en-US" dirty="0"/>
              <a:t>Program Topic: Tips for Beach Week!</a:t>
            </a:r>
          </a:p>
          <a:p>
            <a:endParaRPr lang="en-US" dirty="0"/>
          </a:p>
        </p:txBody>
      </p:sp>
      <p:sp>
        <p:nvSpPr>
          <p:cNvPr id="4" name="Content Placeholder 3"/>
          <p:cNvSpPr>
            <a:spLocks noGrp="1"/>
          </p:cNvSpPr>
          <p:nvPr>
            <p:ph sz="quarter" idx="4294967295"/>
          </p:nvPr>
        </p:nvSpPr>
        <p:spPr>
          <a:xfrm>
            <a:off x="6411801" y="2165350"/>
            <a:ext cx="5218112" cy="3551237"/>
          </a:xfrm>
          <a:prstGeom prst="rect">
            <a:avLst/>
          </a:prstGeom>
        </p:spPr>
        <p:txBody>
          <a:bodyPr>
            <a:normAutofit/>
          </a:bodyPr>
          <a:lstStyle>
            <a:defPPr>
              <a:defRPr lang="en-US"/>
            </a:defPPr>
            <a:lvl1pPr algn="l" rtl="0" eaLnBrk="0" fontAlgn="base" hangingPunct="0">
              <a:spcBef>
                <a:spcPct val="0"/>
              </a:spcBef>
              <a:spcAft>
                <a:spcPct val="0"/>
              </a:spcAft>
              <a:defRPr kern="1200">
                <a:solidFill>
                  <a:schemeClr val="tx1"/>
                </a:solidFill>
                <a:latin typeface="Calibri" charset="0"/>
                <a:ea typeface="ＭＳ Ｐゴシック" charset="-128"/>
                <a:cs typeface="+mn-cs"/>
              </a:defRPr>
            </a:lvl1pPr>
            <a:lvl2pPr marL="609585" algn="l" rtl="0" eaLnBrk="0" fontAlgn="base" hangingPunct="0">
              <a:spcBef>
                <a:spcPct val="0"/>
              </a:spcBef>
              <a:spcAft>
                <a:spcPct val="0"/>
              </a:spcAft>
              <a:defRPr kern="1200">
                <a:solidFill>
                  <a:schemeClr val="tx1"/>
                </a:solidFill>
                <a:latin typeface="Calibri" charset="0"/>
                <a:ea typeface="ＭＳ Ｐゴシック" charset="-128"/>
                <a:cs typeface="+mn-cs"/>
              </a:defRPr>
            </a:lvl2pPr>
            <a:lvl3pPr marL="1219170" algn="l" rtl="0" eaLnBrk="0" fontAlgn="base" hangingPunct="0">
              <a:spcBef>
                <a:spcPct val="0"/>
              </a:spcBef>
              <a:spcAft>
                <a:spcPct val="0"/>
              </a:spcAft>
              <a:defRPr kern="1200">
                <a:solidFill>
                  <a:schemeClr val="tx1"/>
                </a:solidFill>
                <a:latin typeface="Calibri" charset="0"/>
                <a:ea typeface="ＭＳ Ｐゴシック" charset="-128"/>
                <a:cs typeface="+mn-cs"/>
              </a:defRPr>
            </a:lvl3pPr>
            <a:lvl4pPr marL="1828754" algn="l" rtl="0" eaLnBrk="0" fontAlgn="base" hangingPunct="0">
              <a:spcBef>
                <a:spcPct val="0"/>
              </a:spcBef>
              <a:spcAft>
                <a:spcPct val="0"/>
              </a:spcAft>
              <a:defRPr kern="1200">
                <a:solidFill>
                  <a:schemeClr val="tx1"/>
                </a:solidFill>
                <a:latin typeface="Calibri" charset="0"/>
                <a:ea typeface="ＭＳ Ｐゴシック" charset="-128"/>
                <a:cs typeface="+mn-cs"/>
              </a:defRPr>
            </a:lvl4pPr>
            <a:lvl5pPr marL="2438339" algn="l" rtl="0" eaLnBrk="0" fontAlgn="base" hangingPunct="0">
              <a:spcBef>
                <a:spcPct val="0"/>
              </a:spcBef>
              <a:spcAft>
                <a:spcPct val="0"/>
              </a:spcAft>
              <a:defRPr kern="1200">
                <a:solidFill>
                  <a:schemeClr val="tx1"/>
                </a:solidFill>
                <a:latin typeface="Calibri" charset="0"/>
                <a:ea typeface="ＭＳ Ｐゴシック" charset="-128"/>
                <a:cs typeface="+mn-cs"/>
              </a:defRPr>
            </a:lvl5pPr>
            <a:lvl6pPr marL="3047924" algn="l" defTabSz="1219170" rtl="0" eaLnBrk="1" latinLnBrk="0" hangingPunct="1">
              <a:defRPr kern="1200">
                <a:solidFill>
                  <a:schemeClr val="tx1"/>
                </a:solidFill>
                <a:latin typeface="Calibri" charset="0"/>
                <a:ea typeface="ＭＳ Ｐゴシック" charset="-128"/>
                <a:cs typeface="+mn-cs"/>
              </a:defRPr>
            </a:lvl6pPr>
            <a:lvl7pPr marL="3657509" algn="l" defTabSz="1219170" rtl="0" eaLnBrk="1" latinLnBrk="0" hangingPunct="1">
              <a:defRPr kern="1200">
                <a:solidFill>
                  <a:schemeClr val="tx1"/>
                </a:solidFill>
                <a:latin typeface="Calibri" charset="0"/>
                <a:ea typeface="ＭＳ Ｐゴシック" charset="-128"/>
                <a:cs typeface="+mn-cs"/>
              </a:defRPr>
            </a:lvl7pPr>
            <a:lvl8pPr marL="4267093" algn="l" defTabSz="1219170" rtl="0" eaLnBrk="1" latinLnBrk="0" hangingPunct="1">
              <a:defRPr kern="1200">
                <a:solidFill>
                  <a:schemeClr val="tx1"/>
                </a:solidFill>
                <a:latin typeface="Calibri" charset="0"/>
                <a:ea typeface="ＭＳ Ｐゴシック" charset="-128"/>
                <a:cs typeface="+mn-cs"/>
              </a:defRPr>
            </a:lvl8pPr>
            <a:lvl9pPr marL="4876678" algn="l" defTabSz="1219170" rtl="0" eaLnBrk="1" latinLnBrk="0" hangingPunct="1">
              <a:defRPr kern="1200">
                <a:solidFill>
                  <a:schemeClr val="tx1"/>
                </a:solidFill>
                <a:latin typeface="Calibri" charset="0"/>
                <a:ea typeface="ＭＳ Ｐゴシック" charset="-128"/>
                <a:cs typeface="+mn-cs"/>
              </a:defRPr>
            </a:lvl9pPr>
          </a:lstStyle>
          <a:p>
            <a:r>
              <a:rPr lang="en-US" dirty="0"/>
              <a:t>Family Reading Night with active parent participation, ELL supports, activities to take home, and feedback opportunities</a:t>
            </a:r>
          </a:p>
          <a:p>
            <a:r>
              <a:rPr lang="en-US" dirty="0"/>
              <a:t>Program Topics: </a:t>
            </a:r>
          </a:p>
          <a:p>
            <a:pPr lvl="1"/>
            <a:r>
              <a:rPr lang="en-US" dirty="0"/>
              <a:t>College Application Prep</a:t>
            </a:r>
          </a:p>
          <a:p>
            <a:pPr lvl="1"/>
            <a:r>
              <a:rPr lang="en-US" dirty="0"/>
              <a:t>Summer Employment  Options</a:t>
            </a:r>
          </a:p>
          <a:p>
            <a:r>
              <a:rPr lang="en-US" dirty="0"/>
              <a:t>Keep programs relevant to families’ needs </a:t>
            </a:r>
          </a:p>
        </p:txBody>
      </p:sp>
    </p:spTree>
    <p:extLst>
      <p:ext uri="{BB962C8B-B14F-4D97-AF65-F5344CB8AC3E}">
        <p14:creationId xmlns:p14="http://schemas.microsoft.com/office/powerpoint/2010/main" val="31534519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A3D919D7-8CE1-40F1-8E38-5652F84E77AE}"/>
              </a:ext>
            </a:extLst>
          </p:cNvPr>
          <p:cNvSpPr>
            <a:spLocks noGrp="1" noChangeArrowheads="1"/>
          </p:cNvSpPr>
          <p:nvPr>
            <p:ph type="title" idx="4294967295"/>
          </p:nvPr>
        </p:nvSpPr>
        <p:spPr bwMode="auto">
          <a:xfrm>
            <a:off x="0" y="0"/>
            <a:ext cx="12192000" cy="1335088"/>
          </a:xfrm>
          <a:solidFill>
            <a:schemeClr val="accent6"/>
          </a:solidFill>
        </p:spPr>
        <p:txBody>
          <a:bodyPr vert="horz" wrap="square" lIns="91440" tIns="45720" rIns="91440" bIns="45720" numCol="1" rtlCol="0" anchor="t" anchorCtr="0" compatLnSpc="1">
            <a:prstTxWarp prst="textNoShape">
              <a:avLst/>
            </a:prstTxWarp>
            <a:normAutofit/>
          </a:bodyPr>
          <a:lstStyle/>
          <a:p>
            <a:pPr algn="ctr"/>
            <a:r>
              <a:rPr lang="en-US" altLang="en-US" sz="5400" b="1" dirty="0">
                <a:solidFill>
                  <a:schemeClr val="bg1"/>
                </a:solidFill>
                <a:effectLst>
                  <a:outerShdw blurRad="38100" dist="38100" dir="2700000" algn="tl">
                    <a:srgbClr val="000000">
                      <a:alpha val="43137"/>
                    </a:srgbClr>
                  </a:outerShdw>
                </a:effectLst>
              </a:rPr>
              <a:t>EQUITY IN PTA ADVOCACY</a:t>
            </a:r>
          </a:p>
        </p:txBody>
      </p:sp>
      <p:pic>
        <p:nvPicPr>
          <p:cNvPr id="1026" name="Picture 2">
            <a:extLst>
              <a:ext uri="{FF2B5EF4-FFF2-40B4-BE49-F238E27FC236}">
                <a16:creationId xmlns:a16="http://schemas.microsoft.com/office/drawing/2014/main" id="{9289ED95-BC59-4017-8800-D024150F3F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8344" y="1958445"/>
            <a:ext cx="9337637" cy="33350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13834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898650" y="216694"/>
            <a:ext cx="8394700" cy="984250"/>
          </a:xfrm>
          <a:prstGeom prst="rect">
            <a:avLst/>
          </a:prstGeom>
        </p:spPr>
        <p:txBody>
          <a:bodyPr>
            <a:normAutofit/>
          </a:bodyPr>
          <a:lstStyle>
            <a:defPPr>
              <a:defRPr lang="en-US"/>
            </a:defPPr>
            <a:lvl1pPr algn="l" rtl="0" eaLnBrk="0" fontAlgn="base" hangingPunct="0">
              <a:spcBef>
                <a:spcPct val="0"/>
              </a:spcBef>
              <a:spcAft>
                <a:spcPct val="0"/>
              </a:spcAft>
              <a:defRPr kern="1200">
                <a:solidFill>
                  <a:schemeClr val="tx1"/>
                </a:solidFill>
                <a:latin typeface="Calibri" charset="0"/>
                <a:ea typeface="ＭＳ Ｐゴシック" charset="-128"/>
                <a:cs typeface="+mn-cs"/>
              </a:defRPr>
            </a:lvl1pPr>
            <a:lvl2pPr marL="609585" algn="l" rtl="0" eaLnBrk="0" fontAlgn="base" hangingPunct="0">
              <a:spcBef>
                <a:spcPct val="0"/>
              </a:spcBef>
              <a:spcAft>
                <a:spcPct val="0"/>
              </a:spcAft>
              <a:defRPr kern="1200">
                <a:solidFill>
                  <a:schemeClr val="tx1"/>
                </a:solidFill>
                <a:latin typeface="Calibri" charset="0"/>
                <a:ea typeface="ＭＳ Ｐゴシック" charset="-128"/>
                <a:cs typeface="+mn-cs"/>
              </a:defRPr>
            </a:lvl2pPr>
            <a:lvl3pPr marL="1219170" algn="l" rtl="0" eaLnBrk="0" fontAlgn="base" hangingPunct="0">
              <a:spcBef>
                <a:spcPct val="0"/>
              </a:spcBef>
              <a:spcAft>
                <a:spcPct val="0"/>
              </a:spcAft>
              <a:defRPr kern="1200">
                <a:solidFill>
                  <a:schemeClr val="tx1"/>
                </a:solidFill>
                <a:latin typeface="Calibri" charset="0"/>
                <a:ea typeface="ＭＳ Ｐゴシック" charset="-128"/>
                <a:cs typeface="+mn-cs"/>
              </a:defRPr>
            </a:lvl3pPr>
            <a:lvl4pPr marL="1828754" algn="l" rtl="0" eaLnBrk="0" fontAlgn="base" hangingPunct="0">
              <a:spcBef>
                <a:spcPct val="0"/>
              </a:spcBef>
              <a:spcAft>
                <a:spcPct val="0"/>
              </a:spcAft>
              <a:defRPr kern="1200">
                <a:solidFill>
                  <a:schemeClr val="tx1"/>
                </a:solidFill>
                <a:latin typeface="Calibri" charset="0"/>
                <a:ea typeface="ＭＳ Ｐゴシック" charset="-128"/>
                <a:cs typeface="+mn-cs"/>
              </a:defRPr>
            </a:lvl4pPr>
            <a:lvl5pPr marL="2438339" algn="l" rtl="0" eaLnBrk="0" fontAlgn="base" hangingPunct="0">
              <a:spcBef>
                <a:spcPct val="0"/>
              </a:spcBef>
              <a:spcAft>
                <a:spcPct val="0"/>
              </a:spcAft>
              <a:defRPr kern="1200">
                <a:solidFill>
                  <a:schemeClr val="tx1"/>
                </a:solidFill>
                <a:latin typeface="Calibri" charset="0"/>
                <a:ea typeface="ＭＳ Ｐゴシック" charset="-128"/>
                <a:cs typeface="+mn-cs"/>
              </a:defRPr>
            </a:lvl5pPr>
            <a:lvl6pPr marL="3047924" algn="l" defTabSz="1219170" rtl="0" eaLnBrk="1" latinLnBrk="0" hangingPunct="1">
              <a:defRPr kern="1200">
                <a:solidFill>
                  <a:schemeClr val="tx1"/>
                </a:solidFill>
                <a:latin typeface="Calibri" charset="0"/>
                <a:ea typeface="ＭＳ Ｐゴシック" charset="-128"/>
                <a:cs typeface="+mn-cs"/>
              </a:defRPr>
            </a:lvl6pPr>
            <a:lvl7pPr marL="3657509" algn="l" defTabSz="1219170" rtl="0" eaLnBrk="1" latinLnBrk="0" hangingPunct="1">
              <a:defRPr kern="1200">
                <a:solidFill>
                  <a:schemeClr val="tx1"/>
                </a:solidFill>
                <a:latin typeface="Calibri" charset="0"/>
                <a:ea typeface="ＭＳ Ｐゴシック" charset="-128"/>
                <a:cs typeface="+mn-cs"/>
              </a:defRPr>
            </a:lvl7pPr>
            <a:lvl8pPr marL="4267093" algn="l" defTabSz="1219170" rtl="0" eaLnBrk="1" latinLnBrk="0" hangingPunct="1">
              <a:defRPr kern="1200">
                <a:solidFill>
                  <a:schemeClr val="tx1"/>
                </a:solidFill>
                <a:latin typeface="Calibri" charset="0"/>
                <a:ea typeface="ＭＳ Ｐゴシック" charset="-128"/>
                <a:cs typeface="+mn-cs"/>
              </a:defRPr>
            </a:lvl8pPr>
            <a:lvl9pPr marL="4876678" algn="l" defTabSz="1219170" rtl="0" eaLnBrk="1" latinLnBrk="0" hangingPunct="1">
              <a:defRPr kern="1200">
                <a:solidFill>
                  <a:schemeClr val="tx1"/>
                </a:solidFill>
                <a:latin typeface="Calibri" charset="0"/>
                <a:ea typeface="ＭＳ Ｐゴシック" charset="-128"/>
                <a:cs typeface="+mn-cs"/>
              </a:defRPr>
            </a:lvl9pPr>
          </a:lstStyle>
          <a:p>
            <a:pPr algn="ctr"/>
            <a:r>
              <a:rPr lang="en-US" sz="5400" dirty="0">
                <a:solidFill>
                  <a:schemeClr val="accent1">
                    <a:lumMod val="75000"/>
                  </a:schemeClr>
                </a:solidFill>
                <a:effectLst>
                  <a:outerShdw blurRad="38100" dist="38100" dir="2700000" algn="tl">
                    <a:srgbClr val="000000">
                      <a:alpha val="43137"/>
                    </a:srgbClr>
                  </a:outerShdw>
                </a:effectLst>
                <a:latin typeface="+mn-lt"/>
                <a:ea typeface="+mn-ea"/>
              </a:rPr>
              <a:t>EQUITABLE </a:t>
            </a:r>
            <a:r>
              <a:rPr lang="en-US" sz="5400" b="1" dirty="0">
                <a:solidFill>
                  <a:schemeClr val="accent1">
                    <a:lumMod val="75000"/>
                  </a:schemeClr>
                </a:solidFill>
                <a:effectLst>
                  <a:outerShdw blurRad="38100" dist="38100" dir="2700000" algn="tl">
                    <a:srgbClr val="000000">
                      <a:alpha val="43137"/>
                    </a:srgbClr>
                  </a:outerShdw>
                </a:effectLst>
                <a:latin typeface="+mn-lt"/>
                <a:ea typeface="+mn-ea"/>
              </a:rPr>
              <a:t>ADVOCACY</a:t>
            </a:r>
          </a:p>
        </p:txBody>
      </p:sp>
      <p:sp>
        <p:nvSpPr>
          <p:cNvPr id="5" name="Text Placeholder 4"/>
          <p:cNvSpPr>
            <a:spLocks noGrp="1"/>
          </p:cNvSpPr>
          <p:nvPr>
            <p:ph type="body" idx="4294967295"/>
          </p:nvPr>
        </p:nvSpPr>
        <p:spPr>
          <a:xfrm>
            <a:off x="710004" y="1412478"/>
            <a:ext cx="4876800" cy="639763"/>
          </a:xfrm>
        </p:spPr>
        <p:txBody>
          <a:bodyPr>
            <a:normAutofit/>
          </a:bodyPr>
          <a:lstStyle>
            <a:defPPr>
              <a:defRPr lang="en-US"/>
            </a:defPPr>
            <a:lvl1pPr algn="l" rtl="0" eaLnBrk="0" fontAlgn="base" hangingPunct="0">
              <a:spcBef>
                <a:spcPct val="0"/>
              </a:spcBef>
              <a:spcAft>
                <a:spcPct val="0"/>
              </a:spcAft>
              <a:defRPr kern="1200">
                <a:solidFill>
                  <a:schemeClr val="tx1"/>
                </a:solidFill>
                <a:latin typeface="Calibri" charset="0"/>
                <a:ea typeface="ＭＳ Ｐゴシック" charset="-128"/>
                <a:cs typeface="+mn-cs"/>
              </a:defRPr>
            </a:lvl1pPr>
            <a:lvl2pPr marL="609585" algn="l" rtl="0" eaLnBrk="0" fontAlgn="base" hangingPunct="0">
              <a:spcBef>
                <a:spcPct val="0"/>
              </a:spcBef>
              <a:spcAft>
                <a:spcPct val="0"/>
              </a:spcAft>
              <a:defRPr kern="1200">
                <a:solidFill>
                  <a:schemeClr val="tx1"/>
                </a:solidFill>
                <a:latin typeface="Calibri" charset="0"/>
                <a:ea typeface="ＭＳ Ｐゴシック" charset="-128"/>
                <a:cs typeface="+mn-cs"/>
              </a:defRPr>
            </a:lvl2pPr>
            <a:lvl3pPr marL="1219170" algn="l" rtl="0" eaLnBrk="0" fontAlgn="base" hangingPunct="0">
              <a:spcBef>
                <a:spcPct val="0"/>
              </a:spcBef>
              <a:spcAft>
                <a:spcPct val="0"/>
              </a:spcAft>
              <a:defRPr kern="1200">
                <a:solidFill>
                  <a:schemeClr val="tx1"/>
                </a:solidFill>
                <a:latin typeface="Calibri" charset="0"/>
                <a:ea typeface="ＭＳ Ｐゴシック" charset="-128"/>
                <a:cs typeface="+mn-cs"/>
              </a:defRPr>
            </a:lvl3pPr>
            <a:lvl4pPr marL="1828754" algn="l" rtl="0" eaLnBrk="0" fontAlgn="base" hangingPunct="0">
              <a:spcBef>
                <a:spcPct val="0"/>
              </a:spcBef>
              <a:spcAft>
                <a:spcPct val="0"/>
              </a:spcAft>
              <a:defRPr kern="1200">
                <a:solidFill>
                  <a:schemeClr val="tx1"/>
                </a:solidFill>
                <a:latin typeface="Calibri" charset="0"/>
                <a:ea typeface="ＭＳ Ｐゴシック" charset="-128"/>
                <a:cs typeface="+mn-cs"/>
              </a:defRPr>
            </a:lvl4pPr>
            <a:lvl5pPr marL="2438339" algn="l" rtl="0" eaLnBrk="0" fontAlgn="base" hangingPunct="0">
              <a:spcBef>
                <a:spcPct val="0"/>
              </a:spcBef>
              <a:spcAft>
                <a:spcPct val="0"/>
              </a:spcAft>
              <a:defRPr kern="1200">
                <a:solidFill>
                  <a:schemeClr val="tx1"/>
                </a:solidFill>
                <a:latin typeface="Calibri" charset="0"/>
                <a:ea typeface="ＭＳ Ｐゴシック" charset="-128"/>
                <a:cs typeface="+mn-cs"/>
              </a:defRPr>
            </a:lvl5pPr>
            <a:lvl6pPr marL="3047924" algn="l" defTabSz="1219170" rtl="0" eaLnBrk="1" latinLnBrk="0" hangingPunct="1">
              <a:defRPr kern="1200">
                <a:solidFill>
                  <a:schemeClr val="tx1"/>
                </a:solidFill>
                <a:latin typeface="Calibri" charset="0"/>
                <a:ea typeface="ＭＳ Ｐゴシック" charset="-128"/>
                <a:cs typeface="+mn-cs"/>
              </a:defRPr>
            </a:lvl6pPr>
            <a:lvl7pPr marL="3657509" algn="l" defTabSz="1219170" rtl="0" eaLnBrk="1" latinLnBrk="0" hangingPunct="1">
              <a:defRPr kern="1200">
                <a:solidFill>
                  <a:schemeClr val="tx1"/>
                </a:solidFill>
                <a:latin typeface="Calibri" charset="0"/>
                <a:ea typeface="ＭＳ Ｐゴシック" charset="-128"/>
                <a:cs typeface="+mn-cs"/>
              </a:defRPr>
            </a:lvl7pPr>
            <a:lvl8pPr marL="4267093" algn="l" defTabSz="1219170" rtl="0" eaLnBrk="1" latinLnBrk="0" hangingPunct="1">
              <a:defRPr kern="1200">
                <a:solidFill>
                  <a:schemeClr val="tx1"/>
                </a:solidFill>
                <a:latin typeface="Calibri" charset="0"/>
                <a:ea typeface="ＭＳ Ｐゴシック" charset="-128"/>
                <a:cs typeface="+mn-cs"/>
              </a:defRPr>
            </a:lvl8pPr>
            <a:lvl9pPr marL="4876678" algn="l" defTabSz="1219170" rtl="0" eaLnBrk="1" latinLnBrk="0" hangingPunct="1">
              <a:defRPr kern="1200">
                <a:solidFill>
                  <a:schemeClr val="tx1"/>
                </a:solidFill>
                <a:latin typeface="Calibri" charset="0"/>
                <a:ea typeface="ＭＳ Ｐゴシック" charset="-128"/>
                <a:cs typeface="+mn-cs"/>
              </a:defRPr>
            </a:lvl9pPr>
          </a:lstStyle>
          <a:p>
            <a:pPr marL="0" indent="0">
              <a:buNone/>
            </a:pPr>
            <a:r>
              <a:rPr lang="en-US" sz="3200" b="1" dirty="0">
                <a:solidFill>
                  <a:schemeClr val="accent6">
                    <a:lumMod val="75000"/>
                  </a:schemeClr>
                </a:solidFill>
              </a:rPr>
              <a:t>General Approach: </a:t>
            </a:r>
          </a:p>
        </p:txBody>
      </p:sp>
      <p:sp>
        <p:nvSpPr>
          <p:cNvPr id="6" name="Text Placeholder 5"/>
          <p:cNvSpPr>
            <a:spLocks noGrp="1"/>
          </p:cNvSpPr>
          <p:nvPr>
            <p:ph type="body" sz="quarter" idx="4294967295"/>
          </p:nvPr>
        </p:nvSpPr>
        <p:spPr>
          <a:xfrm>
            <a:off x="6003029" y="1380975"/>
            <a:ext cx="5600253" cy="639763"/>
          </a:xfrm>
        </p:spPr>
        <p:txBody>
          <a:bodyPr>
            <a:normAutofit/>
          </a:bodyPr>
          <a:lstStyle>
            <a:defPPr>
              <a:defRPr lang="en-US"/>
            </a:defPPr>
            <a:lvl1pPr algn="l" rtl="0" eaLnBrk="0" fontAlgn="base" hangingPunct="0">
              <a:spcBef>
                <a:spcPct val="0"/>
              </a:spcBef>
              <a:spcAft>
                <a:spcPct val="0"/>
              </a:spcAft>
              <a:defRPr kern="1200">
                <a:solidFill>
                  <a:schemeClr val="tx1"/>
                </a:solidFill>
                <a:latin typeface="Calibri" charset="0"/>
                <a:ea typeface="ＭＳ Ｐゴシック" charset="-128"/>
                <a:cs typeface="+mn-cs"/>
              </a:defRPr>
            </a:lvl1pPr>
            <a:lvl2pPr marL="609585" algn="l" rtl="0" eaLnBrk="0" fontAlgn="base" hangingPunct="0">
              <a:spcBef>
                <a:spcPct val="0"/>
              </a:spcBef>
              <a:spcAft>
                <a:spcPct val="0"/>
              </a:spcAft>
              <a:defRPr kern="1200">
                <a:solidFill>
                  <a:schemeClr val="tx1"/>
                </a:solidFill>
                <a:latin typeface="Calibri" charset="0"/>
                <a:ea typeface="ＭＳ Ｐゴシック" charset="-128"/>
                <a:cs typeface="+mn-cs"/>
              </a:defRPr>
            </a:lvl2pPr>
            <a:lvl3pPr marL="1219170" algn="l" rtl="0" eaLnBrk="0" fontAlgn="base" hangingPunct="0">
              <a:spcBef>
                <a:spcPct val="0"/>
              </a:spcBef>
              <a:spcAft>
                <a:spcPct val="0"/>
              </a:spcAft>
              <a:defRPr kern="1200">
                <a:solidFill>
                  <a:schemeClr val="tx1"/>
                </a:solidFill>
                <a:latin typeface="Calibri" charset="0"/>
                <a:ea typeface="ＭＳ Ｐゴシック" charset="-128"/>
                <a:cs typeface="+mn-cs"/>
              </a:defRPr>
            </a:lvl3pPr>
            <a:lvl4pPr marL="1828754" algn="l" rtl="0" eaLnBrk="0" fontAlgn="base" hangingPunct="0">
              <a:spcBef>
                <a:spcPct val="0"/>
              </a:spcBef>
              <a:spcAft>
                <a:spcPct val="0"/>
              </a:spcAft>
              <a:defRPr kern="1200">
                <a:solidFill>
                  <a:schemeClr val="tx1"/>
                </a:solidFill>
                <a:latin typeface="Calibri" charset="0"/>
                <a:ea typeface="ＭＳ Ｐゴシック" charset="-128"/>
                <a:cs typeface="+mn-cs"/>
              </a:defRPr>
            </a:lvl4pPr>
            <a:lvl5pPr marL="2438339" algn="l" rtl="0" eaLnBrk="0" fontAlgn="base" hangingPunct="0">
              <a:spcBef>
                <a:spcPct val="0"/>
              </a:spcBef>
              <a:spcAft>
                <a:spcPct val="0"/>
              </a:spcAft>
              <a:defRPr kern="1200">
                <a:solidFill>
                  <a:schemeClr val="tx1"/>
                </a:solidFill>
                <a:latin typeface="Calibri" charset="0"/>
                <a:ea typeface="ＭＳ Ｐゴシック" charset="-128"/>
                <a:cs typeface="+mn-cs"/>
              </a:defRPr>
            </a:lvl5pPr>
            <a:lvl6pPr marL="3047924" algn="l" defTabSz="1219170" rtl="0" eaLnBrk="1" latinLnBrk="0" hangingPunct="1">
              <a:defRPr kern="1200">
                <a:solidFill>
                  <a:schemeClr val="tx1"/>
                </a:solidFill>
                <a:latin typeface="Calibri" charset="0"/>
                <a:ea typeface="ＭＳ Ｐゴシック" charset="-128"/>
                <a:cs typeface="+mn-cs"/>
              </a:defRPr>
            </a:lvl6pPr>
            <a:lvl7pPr marL="3657509" algn="l" defTabSz="1219170" rtl="0" eaLnBrk="1" latinLnBrk="0" hangingPunct="1">
              <a:defRPr kern="1200">
                <a:solidFill>
                  <a:schemeClr val="tx1"/>
                </a:solidFill>
                <a:latin typeface="Calibri" charset="0"/>
                <a:ea typeface="ＭＳ Ｐゴシック" charset="-128"/>
                <a:cs typeface="+mn-cs"/>
              </a:defRPr>
            </a:lvl7pPr>
            <a:lvl8pPr marL="4267093" algn="l" defTabSz="1219170" rtl="0" eaLnBrk="1" latinLnBrk="0" hangingPunct="1">
              <a:defRPr kern="1200">
                <a:solidFill>
                  <a:schemeClr val="tx1"/>
                </a:solidFill>
                <a:latin typeface="Calibri" charset="0"/>
                <a:ea typeface="ＭＳ Ｐゴシック" charset="-128"/>
                <a:cs typeface="+mn-cs"/>
              </a:defRPr>
            </a:lvl8pPr>
            <a:lvl9pPr marL="4876678" algn="l" defTabSz="1219170" rtl="0" eaLnBrk="1" latinLnBrk="0" hangingPunct="1">
              <a:defRPr kern="1200">
                <a:solidFill>
                  <a:schemeClr val="tx1"/>
                </a:solidFill>
                <a:latin typeface="Calibri" charset="0"/>
                <a:ea typeface="ＭＳ Ｐゴシック" charset="-128"/>
                <a:cs typeface="+mn-cs"/>
              </a:defRPr>
            </a:lvl9pPr>
          </a:lstStyle>
          <a:p>
            <a:pPr marL="0" indent="0">
              <a:buNone/>
            </a:pPr>
            <a:r>
              <a:rPr lang="en-US" sz="3200" b="1" dirty="0">
                <a:solidFill>
                  <a:schemeClr val="accent6">
                    <a:lumMod val="75000"/>
                  </a:schemeClr>
                </a:solidFill>
              </a:rPr>
              <a:t>With a More EQUITABLE Lens:</a:t>
            </a:r>
          </a:p>
        </p:txBody>
      </p:sp>
      <p:sp>
        <p:nvSpPr>
          <p:cNvPr id="3" name="Content Placeholder 2"/>
          <p:cNvSpPr>
            <a:spLocks noGrp="1"/>
          </p:cNvSpPr>
          <p:nvPr>
            <p:ph sz="quarter" idx="4294967295"/>
          </p:nvPr>
        </p:nvSpPr>
        <p:spPr>
          <a:xfrm>
            <a:off x="710004" y="2014649"/>
            <a:ext cx="4876800" cy="3200400"/>
          </a:xfrm>
        </p:spPr>
        <p:txBody>
          <a:bodyPr>
            <a:normAutofit/>
          </a:bodyPr>
          <a:lstStyle>
            <a:defPPr>
              <a:defRPr lang="en-US"/>
            </a:defPPr>
            <a:lvl1pPr algn="l" rtl="0" eaLnBrk="0" fontAlgn="base" hangingPunct="0">
              <a:spcBef>
                <a:spcPct val="0"/>
              </a:spcBef>
              <a:spcAft>
                <a:spcPct val="0"/>
              </a:spcAft>
              <a:defRPr kern="1200">
                <a:solidFill>
                  <a:schemeClr val="tx1"/>
                </a:solidFill>
                <a:latin typeface="Calibri" charset="0"/>
                <a:ea typeface="ＭＳ Ｐゴシック" charset="-128"/>
                <a:cs typeface="+mn-cs"/>
              </a:defRPr>
            </a:lvl1pPr>
            <a:lvl2pPr marL="609585" algn="l" rtl="0" eaLnBrk="0" fontAlgn="base" hangingPunct="0">
              <a:spcBef>
                <a:spcPct val="0"/>
              </a:spcBef>
              <a:spcAft>
                <a:spcPct val="0"/>
              </a:spcAft>
              <a:defRPr kern="1200">
                <a:solidFill>
                  <a:schemeClr val="tx1"/>
                </a:solidFill>
                <a:latin typeface="Calibri" charset="0"/>
                <a:ea typeface="ＭＳ Ｐゴシック" charset="-128"/>
                <a:cs typeface="+mn-cs"/>
              </a:defRPr>
            </a:lvl2pPr>
            <a:lvl3pPr marL="1219170" algn="l" rtl="0" eaLnBrk="0" fontAlgn="base" hangingPunct="0">
              <a:spcBef>
                <a:spcPct val="0"/>
              </a:spcBef>
              <a:spcAft>
                <a:spcPct val="0"/>
              </a:spcAft>
              <a:defRPr kern="1200">
                <a:solidFill>
                  <a:schemeClr val="tx1"/>
                </a:solidFill>
                <a:latin typeface="Calibri" charset="0"/>
                <a:ea typeface="ＭＳ Ｐゴシック" charset="-128"/>
                <a:cs typeface="+mn-cs"/>
              </a:defRPr>
            </a:lvl3pPr>
            <a:lvl4pPr marL="1828754" algn="l" rtl="0" eaLnBrk="0" fontAlgn="base" hangingPunct="0">
              <a:spcBef>
                <a:spcPct val="0"/>
              </a:spcBef>
              <a:spcAft>
                <a:spcPct val="0"/>
              </a:spcAft>
              <a:defRPr kern="1200">
                <a:solidFill>
                  <a:schemeClr val="tx1"/>
                </a:solidFill>
                <a:latin typeface="Calibri" charset="0"/>
                <a:ea typeface="ＭＳ Ｐゴシック" charset="-128"/>
                <a:cs typeface="+mn-cs"/>
              </a:defRPr>
            </a:lvl4pPr>
            <a:lvl5pPr marL="2438339" algn="l" rtl="0" eaLnBrk="0" fontAlgn="base" hangingPunct="0">
              <a:spcBef>
                <a:spcPct val="0"/>
              </a:spcBef>
              <a:spcAft>
                <a:spcPct val="0"/>
              </a:spcAft>
              <a:defRPr kern="1200">
                <a:solidFill>
                  <a:schemeClr val="tx1"/>
                </a:solidFill>
                <a:latin typeface="Calibri" charset="0"/>
                <a:ea typeface="ＭＳ Ｐゴシック" charset="-128"/>
                <a:cs typeface="+mn-cs"/>
              </a:defRPr>
            </a:lvl5pPr>
            <a:lvl6pPr marL="3047924" algn="l" defTabSz="1219170" rtl="0" eaLnBrk="1" latinLnBrk="0" hangingPunct="1">
              <a:defRPr kern="1200">
                <a:solidFill>
                  <a:schemeClr val="tx1"/>
                </a:solidFill>
                <a:latin typeface="Calibri" charset="0"/>
                <a:ea typeface="ＭＳ Ｐゴシック" charset="-128"/>
                <a:cs typeface="+mn-cs"/>
              </a:defRPr>
            </a:lvl6pPr>
            <a:lvl7pPr marL="3657509" algn="l" defTabSz="1219170" rtl="0" eaLnBrk="1" latinLnBrk="0" hangingPunct="1">
              <a:defRPr kern="1200">
                <a:solidFill>
                  <a:schemeClr val="tx1"/>
                </a:solidFill>
                <a:latin typeface="Calibri" charset="0"/>
                <a:ea typeface="ＭＳ Ｐゴシック" charset="-128"/>
                <a:cs typeface="+mn-cs"/>
              </a:defRPr>
            </a:lvl7pPr>
            <a:lvl8pPr marL="4267093" algn="l" defTabSz="1219170" rtl="0" eaLnBrk="1" latinLnBrk="0" hangingPunct="1">
              <a:defRPr kern="1200">
                <a:solidFill>
                  <a:schemeClr val="tx1"/>
                </a:solidFill>
                <a:latin typeface="Calibri" charset="0"/>
                <a:ea typeface="ＭＳ Ｐゴシック" charset="-128"/>
                <a:cs typeface="+mn-cs"/>
              </a:defRPr>
            </a:lvl8pPr>
            <a:lvl9pPr marL="4876678" algn="l" defTabSz="1219170" rtl="0" eaLnBrk="1" latinLnBrk="0" hangingPunct="1">
              <a:defRPr kern="1200">
                <a:solidFill>
                  <a:schemeClr val="tx1"/>
                </a:solidFill>
                <a:latin typeface="Calibri" charset="0"/>
                <a:ea typeface="ＭＳ Ｐゴシック" charset="-128"/>
                <a:cs typeface="+mn-cs"/>
              </a:defRPr>
            </a:lvl9pPr>
          </a:lstStyle>
          <a:p>
            <a:r>
              <a:rPr lang="en-US" dirty="0"/>
              <a:t>Everyone gets school supplies</a:t>
            </a:r>
          </a:p>
          <a:p>
            <a:r>
              <a:rPr lang="en-US" dirty="0"/>
              <a:t>Posting a #BlackLivesMatter image on social media</a:t>
            </a:r>
          </a:p>
        </p:txBody>
      </p:sp>
      <p:sp>
        <p:nvSpPr>
          <p:cNvPr id="7" name="Content Placeholder 6"/>
          <p:cNvSpPr>
            <a:spLocks noGrp="1"/>
          </p:cNvSpPr>
          <p:nvPr>
            <p:ph sz="quarter" idx="4294967295"/>
          </p:nvPr>
        </p:nvSpPr>
        <p:spPr>
          <a:xfrm>
            <a:off x="6142729" y="2020738"/>
            <a:ext cx="5454015" cy="3805237"/>
          </a:xfrm>
        </p:spPr>
        <p:txBody>
          <a:bodyPr>
            <a:normAutofit lnSpcReduction="10000"/>
          </a:bodyPr>
          <a:lstStyle>
            <a:defPPr>
              <a:defRPr lang="en-US"/>
            </a:defPPr>
            <a:lvl1pPr algn="l" rtl="0" eaLnBrk="0" fontAlgn="base" hangingPunct="0">
              <a:spcBef>
                <a:spcPct val="0"/>
              </a:spcBef>
              <a:spcAft>
                <a:spcPct val="0"/>
              </a:spcAft>
              <a:defRPr kern="1200">
                <a:solidFill>
                  <a:schemeClr val="tx1"/>
                </a:solidFill>
                <a:latin typeface="Calibri" charset="0"/>
                <a:ea typeface="ＭＳ Ｐゴシック" charset="-128"/>
                <a:cs typeface="+mn-cs"/>
              </a:defRPr>
            </a:lvl1pPr>
            <a:lvl2pPr marL="609585" algn="l" rtl="0" eaLnBrk="0" fontAlgn="base" hangingPunct="0">
              <a:spcBef>
                <a:spcPct val="0"/>
              </a:spcBef>
              <a:spcAft>
                <a:spcPct val="0"/>
              </a:spcAft>
              <a:defRPr kern="1200">
                <a:solidFill>
                  <a:schemeClr val="tx1"/>
                </a:solidFill>
                <a:latin typeface="Calibri" charset="0"/>
                <a:ea typeface="ＭＳ Ｐゴシック" charset="-128"/>
                <a:cs typeface="+mn-cs"/>
              </a:defRPr>
            </a:lvl2pPr>
            <a:lvl3pPr marL="1219170" algn="l" rtl="0" eaLnBrk="0" fontAlgn="base" hangingPunct="0">
              <a:spcBef>
                <a:spcPct val="0"/>
              </a:spcBef>
              <a:spcAft>
                <a:spcPct val="0"/>
              </a:spcAft>
              <a:defRPr kern="1200">
                <a:solidFill>
                  <a:schemeClr val="tx1"/>
                </a:solidFill>
                <a:latin typeface="Calibri" charset="0"/>
                <a:ea typeface="ＭＳ Ｐゴシック" charset="-128"/>
                <a:cs typeface="+mn-cs"/>
              </a:defRPr>
            </a:lvl3pPr>
            <a:lvl4pPr marL="1828754" algn="l" rtl="0" eaLnBrk="0" fontAlgn="base" hangingPunct="0">
              <a:spcBef>
                <a:spcPct val="0"/>
              </a:spcBef>
              <a:spcAft>
                <a:spcPct val="0"/>
              </a:spcAft>
              <a:defRPr kern="1200">
                <a:solidFill>
                  <a:schemeClr val="tx1"/>
                </a:solidFill>
                <a:latin typeface="Calibri" charset="0"/>
                <a:ea typeface="ＭＳ Ｐゴシック" charset="-128"/>
                <a:cs typeface="+mn-cs"/>
              </a:defRPr>
            </a:lvl4pPr>
            <a:lvl5pPr marL="2438339" algn="l" rtl="0" eaLnBrk="0" fontAlgn="base" hangingPunct="0">
              <a:spcBef>
                <a:spcPct val="0"/>
              </a:spcBef>
              <a:spcAft>
                <a:spcPct val="0"/>
              </a:spcAft>
              <a:defRPr kern="1200">
                <a:solidFill>
                  <a:schemeClr val="tx1"/>
                </a:solidFill>
                <a:latin typeface="Calibri" charset="0"/>
                <a:ea typeface="ＭＳ Ｐゴシック" charset="-128"/>
                <a:cs typeface="+mn-cs"/>
              </a:defRPr>
            </a:lvl5pPr>
            <a:lvl6pPr marL="3047924" algn="l" defTabSz="1219170" rtl="0" eaLnBrk="1" latinLnBrk="0" hangingPunct="1">
              <a:defRPr kern="1200">
                <a:solidFill>
                  <a:schemeClr val="tx1"/>
                </a:solidFill>
                <a:latin typeface="Calibri" charset="0"/>
                <a:ea typeface="ＭＳ Ｐゴシック" charset="-128"/>
                <a:cs typeface="+mn-cs"/>
              </a:defRPr>
            </a:lvl6pPr>
            <a:lvl7pPr marL="3657509" algn="l" defTabSz="1219170" rtl="0" eaLnBrk="1" latinLnBrk="0" hangingPunct="1">
              <a:defRPr kern="1200">
                <a:solidFill>
                  <a:schemeClr val="tx1"/>
                </a:solidFill>
                <a:latin typeface="Calibri" charset="0"/>
                <a:ea typeface="ＭＳ Ｐゴシック" charset="-128"/>
                <a:cs typeface="+mn-cs"/>
              </a:defRPr>
            </a:lvl7pPr>
            <a:lvl8pPr marL="4267093" algn="l" defTabSz="1219170" rtl="0" eaLnBrk="1" latinLnBrk="0" hangingPunct="1">
              <a:defRPr kern="1200">
                <a:solidFill>
                  <a:schemeClr val="tx1"/>
                </a:solidFill>
                <a:latin typeface="Calibri" charset="0"/>
                <a:ea typeface="ＭＳ Ｐゴシック" charset="-128"/>
                <a:cs typeface="+mn-cs"/>
              </a:defRPr>
            </a:lvl8pPr>
            <a:lvl9pPr marL="4876678" algn="l" defTabSz="1219170" rtl="0" eaLnBrk="1" latinLnBrk="0" hangingPunct="1">
              <a:defRPr kern="1200">
                <a:solidFill>
                  <a:schemeClr val="tx1"/>
                </a:solidFill>
                <a:latin typeface="Calibri" charset="0"/>
                <a:ea typeface="ＭＳ Ｐゴシック" charset="-128"/>
                <a:cs typeface="+mn-cs"/>
              </a:defRPr>
            </a:lvl9pPr>
          </a:lstStyle>
          <a:p>
            <a:r>
              <a:rPr lang="en-US" dirty="0"/>
              <a:t>Advocating for history/social studies content that covers indigenous experiences</a:t>
            </a:r>
          </a:p>
          <a:p>
            <a:r>
              <a:rPr lang="en-US" dirty="0"/>
              <a:t>Discussing disproportionate discipline with school leaders</a:t>
            </a:r>
          </a:p>
          <a:p>
            <a:r>
              <a:rPr lang="en-US" dirty="0"/>
              <a:t>Advocating for more Black teachers in school</a:t>
            </a:r>
          </a:p>
          <a:p>
            <a:r>
              <a:rPr lang="en-US" dirty="0"/>
              <a:t>Coaching a parent on how to advocate for her child to receive their special education services</a:t>
            </a:r>
          </a:p>
        </p:txBody>
      </p:sp>
    </p:spTree>
    <p:extLst>
      <p:ext uri="{BB962C8B-B14F-4D97-AF65-F5344CB8AC3E}">
        <p14:creationId xmlns:p14="http://schemas.microsoft.com/office/powerpoint/2010/main" val="10283720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03C71">
            <a:alpha val="99000"/>
          </a:srgb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AF595D0-B0DF-4324-9D5D-EB01E0A13965}"/>
              </a:ext>
            </a:extLst>
          </p:cNvPr>
          <p:cNvSpPr txBox="1"/>
          <p:nvPr/>
        </p:nvSpPr>
        <p:spPr>
          <a:xfrm>
            <a:off x="6773661" y="1251717"/>
            <a:ext cx="4802819" cy="3970318"/>
          </a:xfrm>
          <a:prstGeom prst="rect">
            <a:avLst/>
          </a:prstGeom>
          <a:noFill/>
        </p:spPr>
        <p:txBody>
          <a:bodyPr wrap="square" rtlCol="0">
            <a:spAutoFit/>
          </a:bodyPr>
          <a:lstStyle/>
          <a:p>
            <a:pPr algn="ctr"/>
            <a:r>
              <a:rPr lang="en-US" sz="3600" i="1" dirty="0"/>
              <a:t>In the chat:</a:t>
            </a:r>
          </a:p>
          <a:p>
            <a:pPr algn="ctr"/>
            <a:endParaRPr lang="en-US" sz="3600" dirty="0"/>
          </a:p>
          <a:p>
            <a:pPr algn="ctr"/>
            <a:r>
              <a:rPr lang="en-US" sz="3600" dirty="0"/>
              <a:t>What is one thing you will start, stop, or change to advance diversity, equity and inclusion in your PTA?</a:t>
            </a:r>
          </a:p>
        </p:txBody>
      </p:sp>
      <p:sp>
        <p:nvSpPr>
          <p:cNvPr id="4" name="Title 1">
            <a:extLst>
              <a:ext uri="{FF2B5EF4-FFF2-40B4-BE49-F238E27FC236}">
                <a16:creationId xmlns:a16="http://schemas.microsoft.com/office/drawing/2014/main" id="{A8F49FE0-692F-4FD7-A167-1814FB1D93DF}"/>
              </a:ext>
            </a:extLst>
          </p:cNvPr>
          <p:cNvSpPr txBox="1">
            <a:spLocks/>
          </p:cNvSpPr>
          <p:nvPr/>
        </p:nvSpPr>
        <p:spPr>
          <a:xfrm>
            <a:off x="0" y="-1"/>
            <a:ext cx="6096000" cy="5930283"/>
          </a:xfrm>
          <a:prstGeom prst="rect">
            <a:avLst/>
          </a:prstGeom>
          <a:solidFill>
            <a:srgbClr val="003C71"/>
          </a:solidFill>
        </p:spPr>
        <p:txBody>
          <a:bodyPr/>
          <a:lstStyle>
            <a:defPPr>
              <a:defRPr lang="en-US"/>
            </a:defPPr>
            <a:lvl1pPr algn="l" defTabSz="914400" rtl="0" eaLnBrk="0" fontAlgn="base" latinLnBrk="0" hangingPunct="0">
              <a:lnSpc>
                <a:spcPct val="90000"/>
              </a:lnSpc>
              <a:spcBef>
                <a:spcPct val="0"/>
              </a:spcBef>
              <a:spcAft>
                <a:spcPct val="0"/>
              </a:spcAft>
              <a:buNone/>
              <a:defRPr sz="4400" kern="1200">
                <a:solidFill>
                  <a:schemeClr val="tx1"/>
                </a:solidFill>
                <a:latin typeface="Calibri" charset="0"/>
                <a:ea typeface="ＭＳ Ｐゴシック" charset="-128"/>
                <a:cs typeface="+mn-cs"/>
              </a:defRPr>
            </a:lvl1pPr>
            <a:lvl2pPr marL="609585" algn="l" rtl="0" eaLnBrk="0" fontAlgn="base" hangingPunct="0">
              <a:spcBef>
                <a:spcPct val="0"/>
              </a:spcBef>
              <a:spcAft>
                <a:spcPct val="0"/>
              </a:spcAft>
              <a:defRPr kern="1200">
                <a:solidFill>
                  <a:schemeClr val="tx1"/>
                </a:solidFill>
                <a:latin typeface="Calibri" charset="0"/>
                <a:ea typeface="ＭＳ Ｐゴシック" charset="-128"/>
                <a:cs typeface="+mn-cs"/>
              </a:defRPr>
            </a:lvl2pPr>
            <a:lvl3pPr marL="1219170" algn="l" rtl="0" eaLnBrk="0" fontAlgn="base" hangingPunct="0">
              <a:spcBef>
                <a:spcPct val="0"/>
              </a:spcBef>
              <a:spcAft>
                <a:spcPct val="0"/>
              </a:spcAft>
              <a:defRPr kern="1200">
                <a:solidFill>
                  <a:schemeClr val="tx1"/>
                </a:solidFill>
                <a:latin typeface="Calibri" charset="0"/>
                <a:ea typeface="ＭＳ Ｐゴシック" charset="-128"/>
                <a:cs typeface="+mn-cs"/>
              </a:defRPr>
            </a:lvl3pPr>
            <a:lvl4pPr marL="1828754" algn="l" rtl="0" eaLnBrk="0" fontAlgn="base" hangingPunct="0">
              <a:spcBef>
                <a:spcPct val="0"/>
              </a:spcBef>
              <a:spcAft>
                <a:spcPct val="0"/>
              </a:spcAft>
              <a:defRPr kern="1200">
                <a:solidFill>
                  <a:schemeClr val="tx1"/>
                </a:solidFill>
                <a:latin typeface="Calibri" charset="0"/>
                <a:ea typeface="ＭＳ Ｐゴシック" charset="-128"/>
                <a:cs typeface="+mn-cs"/>
              </a:defRPr>
            </a:lvl4pPr>
            <a:lvl5pPr marL="2438339" algn="l" rtl="0" eaLnBrk="0" fontAlgn="base" hangingPunct="0">
              <a:spcBef>
                <a:spcPct val="0"/>
              </a:spcBef>
              <a:spcAft>
                <a:spcPct val="0"/>
              </a:spcAft>
              <a:defRPr kern="1200">
                <a:solidFill>
                  <a:schemeClr val="tx1"/>
                </a:solidFill>
                <a:latin typeface="Calibri" charset="0"/>
                <a:ea typeface="ＭＳ Ｐゴシック" charset="-128"/>
                <a:cs typeface="+mn-cs"/>
              </a:defRPr>
            </a:lvl5pPr>
            <a:lvl6pPr marL="3047924" algn="l" defTabSz="1219170" rtl="0" eaLnBrk="1" latinLnBrk="0" hangingPunct="1">
              <a:defRPr kern="1200">
                <a:solidFill>
                  <a:schemeClr val="tx1"/>
                </a:solidFill>
                <a:latin typeface="Calibri" charset="0"/>
                <a:ea typeface="ＭＳ Ｐゴシック" charset="-128"/>
                <a:cs typeface="+mn-cs"/>
              </a:defRPr>
            </a:lvl6pPr>
            <a:lvl7pPr marL="3657509" algn="l" defTabSz="1219170" rtl="0" eaLnBrk="1" latinLnBrk="0" hangingPunct="1">
              <a:defRPr kern="1200">
                <a:solidFill>
                  <a:schemeClr val="tx1"/>
                </a:solidFill>
                <a:latin typeface="Calibri" charset="0"/>
                <a:ea typeface="ＭＳ Ｐゴシック" charset="-128"/>
                <a:cs typeface="+mn-cs"/>
              </a:defRPr>
            </a:lvl7pPr>
            <a:lvl8pPr marL="4267093" algn="l" defTabSz="1219170" rtl="0" eaLnBrk="1" latinLnBrk="0" hangingPunct="1">
              <a:defRPr kern="1200">
                <a:solidFill>
                  <a:schemeClr val="tx1"/>
                </a:solidFill>
                <a:latin typeface="Calibri" charset="0"/>
                <a:ea typeface="ＭＳ Ｐゴシック" charset="-128"/>
                <a:cs typeface="+mn-cs"/>
              </a:defRPr>
            </a:lvl8pPr>
            <a:lvl9pPr marL="4876678" algn="l" defTabSz="1219170" rtl="0" eaLnBrk="1" latinLnBrk="0" hangingPunct="1">
              <a:defRPr kern="1200">
                <a:solidFill>
                  <a:schemeClr val="tx1"/>
                </a:solidFill>
                <a:latin typeface="Calibri" charset="0"/>
                <a:ea typeface="ＭＳ Ｐゴシック" charset="-128"/>
                <a:cs typeface="+mn-cs"/>
              </a:defRPr>
            </a:lvl9pPr>
          </a:lstStyle>
          <a:p>
            <a:pPr algn="ctr"/>
            <a:endParaRPr lang="en-US" sz="5000" b="1" dirty="0">
              <a:solidFill>
                <a:schemeClr val="accent1">
                  <a:lumMod val="75000"/>
                </a:schemeClr>
              </a:solidFill>
              <a:effectLst>
                <a:outerShdw blurRad="38100" dist="38100" dir="2700000" algn="tl">
                  <a:srgbClr val="000000">
                    <a:alpha val="43137"/>
                  </a:srgbClr>
                </a:outerShdw>
              </a:effectLst>
              <a:latin typeface="+mn-lt"/>
              <a:ea typeface="+mn-ea"/>
            </a:endParaRPr>
          </a:p>
          <a:p>
            <a:pPr algn="ctr"/>
            <a:endParaRPr lang="en-US" sz="5000" b="1" dirty="0">
              <a:solidFill>
                <a:schemeClr val="accent1">
                  <a:lumMod val="75000"/>
                </a:schemeClr>
              </a:solidFill>
              <a:effectLst>
                <a:outerShdw blurRad="38100" dist="38100" dir="2700000" algn="tl">
                  <a:srgbClr val="000000">
                    <a:alpha val="43137"/>
                  </a:srgbClr>
                </a:outerShdw>
              </a:effectLst>
              <a:latin typeface="+mn-lt"/>
              <a:ea typeface="+mn-ea"/>
            </a:endParaRPr>
          </a:p>
          <a:p>
            <a:pPr algn="ctr"/>
            <a:endParaRPr lang="en-US" sz="5000" b="1" dirty="0">
              <a:solidFill>
                <a:schemeClr val="accent1">
                  <a:lumMod val="75000"/>
                </a:schemeClr>
              </a:solidFill>
              <a:effectLst>
                <a:outerShdw blurRad="38100" dist="38100" dir="2700000" algn="tl">
                  <a:srgbClr val="000000">
                    <a:alpha val="43137"/>
                  </a:srgbClr>
                </a:outerShdw>
              </a:effectLst>
              <a:latin typeface="+mn-lt"/>
              <a:ea typeface="+mn-ea"/>
            </a:endParaRPr>
          </a:p>
          <a:p>
            <a:pPr algn="ctr"/>
            <a:r>
              <a:rPr lang="en-US" sz="5400" b="1" dirty="0">
                <a:solidFill>
                  <a:schemeClr val="bg1"/>
                </a:solidFill>
                <a:effectLst>
                  <a:outerShdw blurRad="38100" dist="38100" dir="2700000" algn="tl">
                    <a:srgbClr val="000000">
                      <a:alpha val="43137"/>
                    </a:srgbClr>
                  </a:outerShdw>
                </a:effectLst>
                <a:latin typeface="+mn-lt"/>
                <a:ea typeface="+mn-ea"/>
              </a:rPr>
              <a:t>YOUR </a:t>
            </a:r>
          </a:p>
          <a:p>
            <a:pPr algn="ctr"/>
            <a:r>
              <a:rPr lang="en-US" sz="5400" b="1" dirty="0">
                <a:solidFill>
                  <a:schemeClr val="bg1"/>
                </a:solidFill>
                <a:effectLst>
                  <a:outerShdw blurRad="38100" dist="38100" dir="2700000" algn="tl">
                    <a:srgbClr val="000000">
                      <a:alpha val="43137"/>
                    </a:srgbClr>
                  </a:outerShdw>
                </a:effectLst>
                <a:latin typeface="+mn-lt"/>
                <a:ea typeface="+mn-ea"/>
              </a:rPr>
              <a:t>COMMITMENT</a:t>
            </a:r>
          </a:p>
        </p:txBody>
      </p:sp>
    </p:spTree>
    <p:extLst>
      <p:ext uri="{BB962C8B-B14F-4D97-AF65-F5344CB8AC3E}">
        <p14:creationId xmlns:p14="http://schemas.microsoft.com/office/powerpoint/2010/main" val="238641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ext Placeholder 13"/>
          <p:cNvSpPr txBox="1">
            <a:spLocks/>
          </p:cNvSpPr>
          <p:nvPr/>
        </p:nvSpPr>
        <p:spPr bwMode="auto">
          <a:xfrm>
            <a:off x="3399367" y="6038851"/>
            <a:ext cx="538691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bg2"/>
              </a:buClr>
              <a:buFont typeface="ArialUnicodeMS"/>
              <a:buChar char="✶"/>
              <a:defRPr sz="2400">
                <a:solidFill>
                  <a:srgbClr val="464646"/>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400">
                <a:solidFill>
                  <a:srgbClr val="464646"/>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rgbClr val="464646"/>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bg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bg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Calibri" panose="020F0502020204030204" pitchFamily="34" charset="0"/>
                <a:ea typeface="MS PGothic" panose="020B0600070205080204" pitchFamily="34" charset="-128"/>
              </a:defRPr>
            </a:lvl9pPr>
          </a:lstStyle>
          <a:p>
            <a:pPr algn="ctr">
              <a:buFont typeface="ArialUnicodeMS"/>
              <a:buNone/>
            </a:pPr>
            <a:endParaRPr lang="en-US" altLang="en-US"/>
          </a:p>
        </p:txBody>
      </p:sp>
      <p:sp>
        <p:nvSpPr>
          <p:cNvPr id="6" name="Text Placeholder 2"/>
          <p:cNvSpPr txBox="1">
            <a:spLocks/>
          </p:cNvSpPr>
          <p:nvPr/>
        </p:nvSpPr>
        <p:spPr bwMode="auto">
          <a:xfrm>
            <a:off x="1109649" y="316420"/>
            <a:ext cx="9966352" cy="98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bg2"/>
              </a:buClr>
              <a:buFont typeface="ArialUnicodeMS"/>
              <a:buChar char="✶"/>
              <a:defRPr sz="2400" kern="1200">
                <a:solidFill>
                  <a:srgbClr val="464646"/>
                </a:solidFill>
                <a:latin typeface="+mn-lt"/>
                <a:ea typeface="MS PGothic" panose="020B0600070205080204" pitchFamily="34" charset="-128"/>
                <a:cs typeface="MS PGothic" panose="020B0600070205080204" pitchFamily="34" charset="-128"/>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rgbClr val="464646"/>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rgbClr val="464646"/>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bg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bg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800"/>
              </a:spcBef>
              <a:spcAft>
                <a:spcPts val="800"/>
              </a:spcAft>
              <a:buClr>
                <a:schemeClr val="accent4"/>
              </a:buClr>
              <a:buFont typeface="Wingdings" panose="05000000000000000000" pitchFamily="2" charset="2"/>
              <a:buChar char=""/>
              <a:defRPr/>
            </a:pPr>
            <a:r>
              <a:rPr lang="en-US" sz="4800" b="1" dirty="0">
                <a:solidFill>
                  <a:schemeClr val="accent6"/>
                </a:solidFill>
                <a:latin typeface="+mj-lt"/>
                <a:cs typeface="ＭＳ Ｐゴシック" charset="0"/>
              </a:rPr>
              <a:t>BENEFITS OF ENGAGING ALL FAMILIES </a:t>
            </a:r>
          </a:p>
        </p:txBody>
      </p:sp>
      <p:pic>
        <p:nvPicPr>
          <p:cNvPr id="4" name="Content Placeholder 7" descr="kids classroom.jpg">
            <a:extLst>
              <a:ext uri="{FF2B5EF4-FFF2-40B4-BE49-F238E27FC236}">
                <a16:creationId xmlns:a16="http://schemas.microsoft.com/office/drawing/2014/main" id="{CDD06078-FCD0-4F14-80D1-655B2E318E9C}"/>
              </a:ext>
            </a:extLst>
          </p:cNvPr>
          <p:cNvPicPr>
            <a:picLocks noChangeAspect="1"/>
          </p:cNvPicPr>
          <p:nvPr/>
        </p:nvPicPr>
        <p:blipFill>
          <a:blip r:embed="rId4">
            <a:extLst>
              <a:ext uri="{28A0092B-C50C-407E-A947-70E740481C1C}">
                <a14:useLocalDpi xmlns:a14="http://schemas.microsoft.com/office/drawing/2010/main" val="0"/>
              </a:ext>
            </a:extLst>
          </a:blip>
          <a:srcRect l="8788" r="8788"/>
          <a:stretch>
            <a:fillRect/>
          </a:stretch>
        </p:blipFill>
        <p:spPr>
          <a:xfrm>
            <a:off x="6574841" y="1356528"/>
            <a:ext cx="5181600" cy="4191000"/>
          </a:xfrm>
          <a:prstGeom prst="rect">
            <a:avLst/>
          </a:prstGeom>
          <a:ln>
            <a:solidFill>
              <a:schemeClr val="accent3">
                <a:lumMod val="50000"/>
              </a:schemeClr>
            </a:solidFill>
          </a:ln>
        </p:spPr>
      </p:pic>
      <p:sp>
        <p:nvSpPr>
          <p:cNvPr id="2" name="TextBox 1">
            <a:extLst>
              <a:ext uri="{FF2B5EF4-FFF2-40B4-BE49-F238E27FC236}">
                <a16:creationId xmlns:a16="http://schemas.microsoft.com/office/drawing/2014/main" id="{87CB0ACA-7122-49A6-998D-D0135B2FEECE}"/>
              </a:ext>
            </a:extLst>
          </p:cNvPr>
          <p:cNvSpPr txBox="1"/>
          <p:nvPr/>
        </p:nvSpPr>
        <p:spPr>
          <a:xfrm>
            <a:off x="533211" y="1356528"/>
            <a:ext cx="5770769" cy="3949799"/>
          </a:xfrm>
          <a:prstGeom prst="rect">
            <a:avLst/>
          </a:prstGeom>
          <a:noFill/>
        </p:spPr>
        <p:txBody>
          <a:bodyPr wrap="square" rtlCol="0">
            <a:spAutoFit/>
          </a:bodyPr>
          <a:lstStyle/>
          <a:p>
            <a:pPr lvl="2">
              <a:spcBef>
                <a:spcPts val="800"/>
              </a:spcBef>
              <a:buClr>
                <a:srgbClr val="FFC000"/>
              </a:buClr>
              <a:buFont typeface="Wingdings" panose="05000000000000000000" pitchFamily="2" charset="2"/>
              <a:buChar char="§"/>
              <a:defRPr/>
            </a:pPr>
            <a:r>
              <a:rPr lang="en-US" sz="2800" dirty="0">
                <a:solidFill>
                  <a:prstClr val="black"/>
                </a:solidFill>
                <a:cs typeface="ＭＳ Ｐゴシック" charset="0"/>
              </a:rPr>
              <a:t> Children whose parents are involved in school are more successful in school</a:t>
            </a:r>
          </a:p>
          <a:p>
            <a:pPr lvl="2">
              <a:spcBef>
                <a:spcPts val="800"/>
              </a:spcBef>
              <a:buClr>
                <a:srgbClr val="FFC000"/>
              </a:buClr>
              <a:defRPr/>
            </a:pPr>
            <a:endParaRPr lang="en-US" sz="2800" dirty="0">
              <a:solidFill>
                <a:prstClr val="black"/>
              </a:solidFill>
              <a:cs typeface="ＭＳ Ｐゴシック" charset="0"/>
            </a:endParaRPr>
          </a:p>
          <a:p>
            <a:pPr lvl="2">
              <a:spcBef>
                <a:spcPts val="800"/>
              </a:spcBef>
              <a:buClr>
                <a:srgbClr val="FFC000"/>
              </a:buClr>
              <a:buFont typeface="Wingdings" panose="05000000000000000000" pitchFamily="2" charset="2"/>
              <a:buChar char="§"/>
              <a:defRPr/>
            </a:pPr>
            <a:r>
              <a:rPr lang="en-US" sz="2800" dirty="0">
                <a:solidFill>
                  <a:prstClr val="black"/>
                </a:solidFill>
                <a:cs typeface="ＭＳ Ｐゴシック" charset="0"/>
              </a:rPr>
              <a:t> Authentically advocate for the needs of all children</a:t>
            </a:r>
          </a:p>
          <a:p>
            <a:pPr lvl="2">
              <a:spcBef>
                <a:spcPts val="800"/>
              </a:spcBef>
              <a:buClr>
                <a:srgbClr val="FFC000"/>
              </a:buClr>
              <a:defRPr/>
            </a:pPr>
            <a:endParaRPr lang="en-US" sz="2800" dirty="0">
              <a:solidFill>
                <a:prstClr val="black"/>
              </a:solidFill>
              <a:cs typeface="ＭＳ Ｐゴシック" charset="0"/>
            </a:endParaRPr>
          </a:p>
          <a:p>
            <a:pPr lvl="2">
              <a:spcBef>
                <a:spcPts val="800"/>
              </a:spcBef>
              <a:buClr>
                <a:srgbClr val="FFC000"/>
              </a:buClr>
              <a:buFont typeface="Wingdings" panose="05000000000000000000" pitchFamily="2" charset="2"/>
              <a:buChar char="§"/>
              <a:defRPr/>
            </a:pPr>
            <a:r>
              <a:rPr lang="en-US" sz="2800" dirty="0">
                <a:solidFill>
                  <a:prstClr val="black"/>
                </a:solidFill>
                <a:cs typeface="ＭＳ Ｐゴシック" charset="0"/>
              </a:rPr>
              <a:t> More voices * More hands!</a:t>
            </a:r>
          </a:p>
        </p:txBody>
      </p:sp>
    </p:spTree>
    <p:custDataLst>
      <p:tags r:id="rId1"/>
    </p:custDataLst>
    <p:extLst>
      <p:ext uri="{BB962C8B-B14F-4D97-AF65-F5344CB8AC3E}">
        <p14:creationId xmlns:p14="http://schemas.microsoft.com/office/powerpoint/2010/main" val="31119226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235A9EE-F03C-4977-9160-FA252945B1AB}"/>
              </a:ext>
            </a:extLst>
          </p:cNvPr>
          <p:cNvSpPr/>
          <p:nvPr/>
        </p:nvSpPr>
        <p:spPr>
          <a:xfrm>
            <a:off x="4093609" y="213792"/>
            <a:ext cx="4004781" cy="1508105"/>
          </a:xfrm>
          <a:prstGeom prst="rect">
            <a:avLst/>
          </a:prstGeom>
        </p:spPr>
        <p:txBody>
          <a:bodyPr wrap="square">
            <a:spAutoFit/>
          </a:bodyPr>
          <a:lstStyle/>
          <a:p>
            <a:r>
              <a:rPr lang="en-US" altLang="en-US" sz="6000" b="1" dirty="0">
                <a:solidFill>
                  <a:schemeClr val="accent6"/>
                </a:solidFill>
                <a:latin typeface="+mj-lt"/>
              </a:rPr>
              <a:t>Learn More!</a:t>
            </a:r>
            <a:br>
              <a:rPr lang="en-US" altLang="en-US" sz="3200" dirty="0">
                <a:solidFill>
                  <a:schemeClr val="accent6"/>
                </a:solidFill>
                <a:latin typeface="+mj-lt"/>
              </a:rPr>
            </a:br>
            <a:endParaRPr lang="en-US" sz="3200" dirty="0">
              <a:latin typeface="+mj-lt"/>
            </a:endParaRPr>
          </a:p>
        </p:txBody>
      </p:sp>
      <p:sp>
        <p:nvSpPr>
          <p:cNvPr id="2" name="TextBox 1">
            <a:extLst>
              <a:ext uri="{FF2B5EF4-FFF2-40B4-BE49-F238E27FC236}">
                <a16:creationId xmlns:a16="http://schemas.microsoft.com/office/drawing/2014/main" id="{94E4AB2B-DA91-413D-86A0-656A38880B5A}"/>
              </a:ext>
            </a:extLst>
          </p:cNvPr>
          <p:cNvSpPr txBox="1"/>
          <p:nvPr/>
        </p:nvSpPr>
        <p:spPr>
          <a:xfrm>
            <a:off x="516898" y="1443841"/>
            <a:ext cx="11402574" cy="3970318"/>
          </a:xfrm>
          <a:prstGeom prst="rect">
            <a:avLst/>
          </a:prstGeom>
          <a:noFill/>
        </p:spPr>
        <p:txBody>
          <a:bodyPr wrap="square" rtlCol="0">
            <a:spAutoFit/>
          </a:bodyPr>
          <a:lstStyle/>
          <a:p>
            <a:pPr marL="285750" indent="-285750">
              <a:buClr>
                <a:schemeClr val="accent4"/>
              </a:buClr>
              <a:buFont typeface="Wingdings" panose="05000000000000000000" pitchFamily="2" charset="2"/>
              <a:buChar char="Ø"/>
            </a:pPr>
            <a:r>
              <a:rPr lang="en-US" sz="2800" dirty="0"/>
              <a:t> PTA Leader Resource: </a:t>
            </a:r>
            <a:r>
              <a:rPr lang="en-US" sz="2800" dirty="0">
                <a:hlinkClick r:id="rId4"/>
              </a:rPr>
              <a:t>How to Welcome Diverse Perspectives into Your PTA </a:t>
            </a:r>
            <a:r>
              <a:rPr lang="en-US" sz="2800" dirty="0"/>
              <a:t>(</a:t>
            </a:r>
            <a:r>
              <a:rPr lang="en-US" sz="2800" dirty="0" err="1"/>
              <a:t>en</a:t>
            </a:r>
            <a:r>
              <a:rPr lang="en-US" sz="2800" dirty="0"/>
              <a:t> </a:t>
            </a:r>
            <a:r>
              <a:rPr lang="en-US" sz="2800" dirty="0">
                <a:hlinkClick r:id="rId5"/>
              </a:rPr>
              <a:t>Español</a:t>
            </a:r>
            <a:r>
              <a:rPr lang="en-US" sz="2800" dirty="0"/>
              <a:t>) </a:t>
            </a:r>
          </a:p>
          <a:p>
            <a:pPr marL="285750" indent="-285750">
              <a:buClr>
                <a:schemeClr val="accent4"/>
              </a:buClr>
              <a:buFont typeface="Wingdings" panose="05000000000000000000" pitchFamily="2" charset="2"/>
              <a:buChar char="Ø"/>
            </a:pPr>
            <a:r>
              <a:rPr lang="en-US" sz="2800" dirty="0"/>
              <a:t>PTA Leader Training: </a:t>
            </a:r>
            <a:r>
              <a:rPr lang="en-US" sz="2800" dirty="0">
                <a:hlinkClick r:id="rId6"/>
              </a:rPr>
              <a:t>PTA 101: The National Congress of Colored Parents and Teachers and Unification</a:t>
            </a:r>
            <a:endParaRPr lang="en-US" sz="2800" dirty="0"/>
          </a:p>
          <a:p>
            <a:pPr marL="285750" indent="-285750">
              <a:buClr>
                <a:schemeClr val="accent4"/>
              </a:buClr>
              <a:buFont typeface="Wingdings" panose="05000000000000000000" pitchFamily="2" charset="2"/>
              <a:buChar char="Ø"/>
            </a:pPr>
            <a:r>
              <a:rPr lang="en-US" sz="2800" dirty="0"/>
              <a:t>Parent Resource: </a:t>
            </a:r>
            <a:r>
              <a:rPr lang="en-US" sz="2800" dirty="0">
                <a:hlinkClick r:id="rId7"/>
              </a:rPr>
              <a:t>How to Talk to Your Child About Race and Injustice in America</a:t>
            </a:r>
            <a:endParaRPr lang="en-US" sz="2800" dirty="0"/>
          </a:p>
          <a:p>
            <a:pPr marL="285750" indent="-285750">
              <a:buClr>
                <a:schemeClr val="accent4"/>
              </a:buClr>
              <a:buFont typeface="Wingdings" panose="05000000000000000000" pitchFamily="2" charset="2"/>
              <a:buChar char="Ø"/>
            </a:pPr>
            <a:r>
              <a:rPr lang="en-US" sz="2800" dirty="0"/>
              <a:t>Parent Resource: </a:t>
            </a:r>
            <a:r>
              <a:rPr lang="en-US" sz="2800" dirty="0">
                <a:hlinkClick r:id="rId8"/>
              </a:rPr>
              <a:t>Notes from the Backpack: A PTA Podcast</a:t>
            </a:r>
            <a:endParaRPr lang="en-US" sz="2800" dirty="0"/>
          </a:p>
          <a:p>
            <a:pPr marL="285750" indent="-285750">
              <a:buClr>
                <a:schemeClr val="accent4"/>
              </a:buClr>
              <a:buFont typeface="Wingdings" panose="05000000000000000000" pitchFamily="2" charset="2"/>
              <a:buChar char="Ø"/>
            </a:pPr>
            <a:r>
              <a:rPr lang="en-US" sz="2800" dirty="0"/>
              <a:t>National PTA’s </a:t>
            </a:r>
            <a:r>
              <a:rPr lang="en-US" sz="2800" dirty="0">
                <a:hlinkClick r:id="rId9"/>
              </a:rPr>
              <a:t>Commitment to Diversity, Equity, and Inclusion</a:t>
            </a:r>
            <a:r>
              <a:rPr lang="en-US" sz="2800" dirty="0"/>
              <a:t> (</a:t>
            </a:r>
            <a:r>
              <a:rPr lang="en-US" sz="2800" dirty="0" err="1"/>
              <a:t>en</a:t>
            </a:r>
            <a:r>
              <a:rPr lang="en-US" sz="2800" dirty="0"/>
              <a:t> </a:t>
            </a:r>
            <a:r>
              <a:rPr lang="en-US" sz="2800" dirty="0">
                <a:hlinkClick r:id="rId10"/>
              </a:rPr>
              <a:t>Español</a:t>
            </a:r>
            <a:r>
              <a:rPr lang="en-US" sz="2800" dirty="0"/>
              <a:t>)</a:t>
            </a:r>
          </a:p>
          <a:p>
            <a:pPr marL="285750" indent="-285750">
              <a:buClr>
                <a:schemeClr val="accent4"/>
              </a:buClr>
              <a:buFont typeface="Wingdings" panose="05000000000000000000" pitchFamily="2" charset="2"/>
              <a:buChar char="Ø"/>
            </a:pPr>
            <a:r>
              <a:rPr lang="en-US" sz="2800" dirty="0"/>
              <a:t>National PTA’s </a:t>
            </a:r>
            <a:r>
              <a:rPr lang="en-US" sz="2800" dirty="0">
                <a:hlinkClick r:id="rId11"/>
              </a:rPr>
              <a:t>Position Statement on Institutional Racism</a:t>
            </a:r>
            <a:endParaRPr lang="en-US" sz="2800" dirty="0"/>
          </a:p>
        </p:txBody>
      </p:sp>
    </p:spTree>
    <p:custDataLst>
      <p:tags r:id="rId1"/>
    </p:custDataLst>
    <p:extLst>
      <p:ext uri="{BB962C8B-B14F-4D97-AF65-F5344CB8AC3E}">
        <p14:creationId xmlns:p14="http://schemas.microsoft.com/office/powerpoint/2010/main" val="9597063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1550129-001A-4DA7-B84F-341B9716383F}"/>
              </a:ext>
            </a:extLst>
          </p:cNvPr>
          <p:cNvSpPr/>
          <p:nvPr/>
        </p:nvSpPr>
        <p:spPr>
          <a:xfrm>
            <a:off x="161364" y="132705"/>
            <a:ext cx="11897957" cy="1938992"/>
          </a:xfrm>
          <a:prstGeom prst="rect">
            <a:avLst/>
          </a:prstGeom>
        </p:spPr>
        <p:txBody>
          <a:bodyPr wrap="square">
            <a:spAutoFit/>
          </a:bodyPr>
          <a:lstStyle/>
          <a:p>
            <a:pPr algn="ctr"/>
            <a:r>
              <a:rPr lang="en-US" altLang="en-US" sz="4800" b="1" dirty="0">
                <a:solidFill>
                  <a:schemeClr val="accent6"/>
                </a:solidFill>
                <a:latin typeface="+mj-lt"/>
              </a:rPr>
              <a:t>Resources from the</a:t>
            </a:r>
          </a:p>
          <a:p>
            <a:pPr algn="ctr"/>
            <a:r>
              <a:rPr lang="en-US" altLang="en-US" sz="4800" b="1" dirty="0">
                <a:solidFill>
                  <a:schemeClr val="accent6"/>
                </a:solidFill>
                <a:latin typeface="+mj-lt"/>
              </a:rPr>
              <a:t>Diversity, Inclusion, &amp; Outreach Committee</a:t>
            </a:r>
            <a:br>
              <a:rPr lang="en-US" altLang="en-US" sz="2400" dirty="0">
                <a:solidFill>
                  <a:schemeClr val="accent6"/>
                </a:solidFill>
                <a:latin typeface="+mj-lt"/>
              </a:rPr>
            </a:br>
            <a:endParaRPr lang="en-US" sz="2400" dirty="0">
              <a:latin typeface="+mj-lt"/>
            </a:endParaRPr>
          </a:p>
        </p:txBody>
      </p:sp>
      <p:sp>
        <p:nvSpPr>
          <p:cNvPr id="3" name="Rectangle 2">
            <a:extLst>
              <a:ext uri="{FF2B5EF4-FFF2-40B4-BE49-F238E27FC236}">
                <a16:creationId xmlns:a16="http://schemas.microsoft.com/office/drawing/2014/main" id="{2D1C6B12-475D-4BC7-9CF4-8C25928DDB74}"/>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TextBox 3">
            <a:extLst>
              <a:ext uri="{FF2B5EF4-FFF2-40B4-BE49-F238E27FC236}">
                <a16:creationId xmlns:a16="http://schemas.microsoft.com/office/drawing/2014/main" id="{3437BA3A-7C0F-4A9B-9A23-B2958A10699C}"/>
              </a:ext>
            </a:extLst>
          </p:cNvPr>
          <p:cNvSpPr txBox="1"/>
          <p:nvPr/>
        </p:nvSpPr>
        <p:spPr>
          <a:xfrm>
            <a:off x="791877" y="1996393"/>
            <a:ext cx="10449865" cy="3354765"/>
          </a:xfrm>
          <a:prstGeom prst="rect">
            <a:avLst/>
          </a:prstGeom>
          <a:noFill/>
        </p:spPr>
        <p:txBody>
          <a:bodyPr wrap="square" rtlCol="0">
            <a:spAutoFit/>
          </a:bodyPr>
          <a:lstStyle/>
          <a:p>
            <a:pPr marL="285750" indent="-285750">
              <a:buClr>
                <a:schemeClr val="accent4"/>
              </a:buClr>
              <a:buFont typeface="Wingdings" panose="05000000000000000000" pitchFamily="2" charset="2"/>
              <a:buChar char="Ø"/>
            </a:pPr>
            <a:r>
              <a:rPr lang="en-US" sz="2800" dirty="0"/>
              <a:t>A community for resource-sharing, encouragement, and problem-solving! </a:t>
            </a:r>
          </a:p>
          <a:p>
            <a:pPr marL="742950" lvl="1" indent="-285750">
              <a:buClr>
                <a:schemeClr val="accent4"/>
              </a:buClr>
              <a:buFont typeface="Wingdings" panose="05000000000000000000" pitchFamily="2" charset="2"/>
              <a:buChar char="Ø"/>
            </a:pPr>
            <a:r>
              <a:rPr lang="en-US" sz="2400" dirty="0"/>
              <a:t>National PTA </a:t>
            </a:r>
            <a:r>
              <a:rPr lang="en-US" sz="2400" dirty="0">
                <a:hlinkClick r:id="rId3"/>
              </a:rPr>
              <a:t>Diversity, Inclusion, and Outreach Facebook Group</a:t>
            </a:r>
            <a:endParaRPr lang="en-US" sz="2400" dirty="0"/>
          </a:p>
          <a:p>
            <a:pPr marL="285750" indent="-285750">
              <a:buClr>
                <a:schemeClr val="accent4"/>
              </a:buClr>
              <a:buFont typeface="Wingdings" panose="05000000000000000000" pitchFamily="2" charset="2"/>
              <a:buChar char="Ø"/>
            </a:pPr>
            <a:r>
              <a:rPr lang="en-US" sz="2800" dirty="0"/>
              <a:t>Questions for the Committee? </a:t>
            </a:r>
          </a:p>
          <a:p>
            <a:pPr marL="742950" lvl="1" indent="-285750">
              <a:buClr>
                <a:schemeClr val="accent4"/>
              </a:buClr>
              <a:buFont typeface="Wingdings" panose="05000000000000000000" pitchFamily="2" charset="2"/>
              <a:buChar char="Ø"/>
            </a:pPr>
            <a:r>
              <a:rPr lang="en-US" sz="2400" dirty="0"/>
              <a:t>E-mail </a:t>
            </a:r>
            <a:r>
              <a:rPr lang="en-US" sz="2400" dirty="0">
                <a:hlinkClick r:id="rId4"/>
              </a:rPr>
              <a:t>diversity@pta.org</a:t>
            </a:r>
            <a:r>
              <a:rPr lang="en-US" sz="2400" dirty="0"/>
              <a:t> </a:t>
            </a:r>
          </a:p>
          <a:p>
            <a:pPr marL="285750" indent="-285750">
              <a:buClr>
                <a:schemeClr val="accent4"/>
              </a:buClr>
              <a:buFont typeface="Wingdings" panose="05000000000000000000" pitchFamily="2" charset="2"/>
              <a:buChar char="Ø"/>
            </a:pPr>
            <a:r>
              <a:rPr lang="en-US" sz="2800" dirty="0"/>
              <a:t>Have something special to share about your DEI work or want to see some good examples? </a:t>
            </a:r>
          </a:p>
          <a:p>
            <a:pPr marL="742950" lvl="1" indent="-285750">
              <a:buClr>
                <a:schemeClr val="accent4"/>
              </a:buClr>
              <a:buFont typeface="Wingdings" panose="05000000000000000000" pitchFamily="2" charset="2"/>
              <a:buChar char="Ø"/>
            </a:pPr>
            <a:r>
              <a:rPr lang="en-US" sz="2400" dirty="0"/>
              <a:t>Check out and apply for the </a:t>
            </a:r>
            <a:r>
              <a:rPr lang="en-US" sz="2400" dirty="0">
                <a:solidFill>
                  <a:srgbClr val="0563C1"/>
                </a:solidFill>
                <a:hlinkClick r:id="rId5">
                  <a:extLst>
                    <a:ext uri="{A12FA001-AC4F-418D-AE19-62706E023703}">
                      <ahyp:hlinkClr xmlns:ahyp="http://schemas.microsoft.com/office/drawing/2018/hyperlinkcolor" val="tx"/>
                    </a:ext>
                  </a:extLst>
                </a:hlinkClick>
              </a:rPr>
              <a:t>Jan Harp </a:t>
            </a:r>
            <a:r>
              <a:rPr lang="en-US" sz="2400" dirty="0" err="1">
                <a:solidFill>
                  <a:srgbClr val="0563C1"/>
                </a:solidFill>
                <a:hlinkClick r:id="rId5">
                  <a:extLst>
                    <a:ext uri="{A12FA001-AC4F-418D-AE19-62706E023703}">
                      <ahyp:hlinkClr xmlns:ahyp="http://schemas.microsoft.com/office/drawing/2018/hyperlinkcolor" val="tx"/>
                    </a:ext>
                  </a:extLst>
                </a:hlinkClick>
              </a:rPr>
              <a:t>Domene</a:t>
            </a:r>
            <a:r>
              <a:rPr lang="en-US" sz="2400" dirty="0">
                <a:solidFill>
                  <a:srgbClr val="0563C1"/>
                </a:solidFill>
                <a:hlinkClick r:id="rId5">
                  <a:extLst>
                    <a:ext uri="{A12FA001-AC4F-418D-AE19-62706E023703}">
                      <ahyp:hlinkClr xmlns:ahyp="http://schemas.microsoft.com/office/drawing/2018/hyperlinkcolor" val="tx"/>
                    </a:ext>
                  </a:extLst>
                </a:hlinkClick>
              </a:rPr>
              <a:t> Diversity &amp; Inclusion Awards </a:t>
            </a:r>
            <a:endParaRPr lang="en-US" sz="2400" dirty="0"/>
          </a:p>
        </p:txBody>
      </p:sp>
    </p:spTree>
    <p:extLst>
      <p:ext uri="{BB962C8B-B14F-4D97-AF65-F5344CB8AC3E}">
        <p14:creationId xmlns:p14="http://schemas.microsoft.com/office/powerpoint/2010/main" val="40307742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80298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A3D919D7-8CE1-40F1-8E38-5652F84E77AE}"/>
              </a:ext>
            </a:extLst>
          </p:cNvPr>
          <p:cNvSpPr>
            <a:spLocks noGrp="1" noChangeArrowheads="1"/>
          </p:cNvSpPr>
          <p:nvPr>
            <p:ph type="title" idx="4294967295"/>
          </p:nvPr>
        </p:nvSpPr>
        <p:spPr bwMode="auto">
          <a:xfrm>
            <a:off x="0" y="0"/>
            <a:ext cx="12192000" cy="1335088"/>
          </a:xfrm>
          <a:solidFill>
            <a:schemeClr val="accent6"/>
          </a:solidFill>
        </p:spPr>
        <p:txBody>
          <a:bodyPr vert="horz" wrap="square" lIns="91440" tIns="45720" rIns="91440" bIns="45720" numCol="1" rtlCol="0" anchor="t" anchorCtr="0" compatLnSpc="1">
            <a:prstTxWarp prst="textNoShape">
              <a:avLst/>
            </a:prstTxWarp>
            <a:normAutofit/>
          </a:bodyPr>
          <a:lstStyle/>
          <a:p>
            <a:pPr algn="ctr"/>
            <a:r>
              <a:rPr lang="en-US" altLang="en-US" sz="5400" b="1" dirty="0">
                <a:solidFill>
                  <a:schemeClr val="bg1"/>
                </a:solidFill>
              </a:rPr>
              <a:t>OUR OBJECTIVES: </a:t>
            </a:r>
            <a:endParaRPr lang="en-US" altLang="en-US" sz="16600" b="1" dirty="0">
              <a:solidFill>
                <a:schemeClr val="bg1"/>
              </a:solidFill>
            </a:endParaRPr>
          </a:p>
        </p:txBody>
      </p:sp>
      <p:graphicFrame>
        <p:nvGraphicFramePr>
          <p:cNvPr id="3" name="Text Placeholder 3">
            <a:extLst>
              <a:ext uri="{FF2B5EF4-FFF2-40B4-BE49-F238E27FC236}">
                <a16:creationId xmlns:a16="http://schemas.microsoft.com/office/drawing/2014/main" id="{73F2818D-28DF-4385-B9D4-D6765C145E8E}"/>
              </a:ext>
            </a:extLst>
          </p:cNvPr>
          <p:cNvGraphicFramePr>
            <a:graphicFrameLocks/>
          </p:cNvGraphicFramePr>
          <p:nvPr>
            <p:extLst>
              <p:ext uri="{D42A27DB-BD31-4B8C-83A1-F6EECF244321}">
                <p14:modId xmlns:p14="http://schemas.microsoft.com/office/powerpoint/2010/main" val="1950111524"/>
              </p:ext>
            </p:extLst>
          </p:nvPr>
        </p:nvGraphicFramePr>
        <p:xfrm>
          <a:off x="900684" y="1554480"/>
          <a:ext cx="10390632" cy="40587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064036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BC2C6EE-6F6C-428B-B2FA-0E249893B62D}"/>
              </a:ext>
            </a:extLst>
          </p:cNvPr>
          <p:cNvGrpSpPr/>
          <p:nvPr/>
        </p:nvGrpSpPr>
        <p:grpSpPr>
          <a:xfrm>
            <a:off x="1062277" y="1253331"/>
            <a:ext cx="3374036" cy="4351338"/>
            <a:chOff x="0" y="0"/>
            <a:chExt cx="3374036" cy="4351338"/>
          </a:xfrm>
        </p:grpSpPr>
        <p:sp>
          <p:nvSpPr>
            <p:cNvPr id="5" name="Rectangle 4">
              <a:extLst>
                <a:ext uri="{FF2B5EF4-FFF2-40B4-BE49-F238E27FC236}">
                  <a16:creationId xmlns:a16="http://schemas.microsoft.com/office/drawing/2014/main" id="{3065B624-E2C7-4867-862A-9856D54EEA94}"/>
                </a:ext>
              </a:extLst>
            </p:cNvPr>
            <p:cNvSpPr/>
            <p:nvPr/>
          </p:nvSpPr>
          <p:spPr>
            <a:xfrm>
              <a:off x="0" y="0"/>
              <a:ext cx="3374036" cy="4351338"/>
            </a:xfrm>
            <a:prstGeom prst="rect">
              <a:avLst/>
            </a:prstGeom>
          </p:spPr>
          <p:style>
            <a:lnRef idx="2">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sp>
        <p:sp>
          <p:nvSpPr>
            <p:cNvPr id="6" name="TextBox 5">
              <a:extLst>
                <a:ext uri="{FF2B5EF4-FFF2-40B4-BE49-F238E27FC236}">
                  <a16:creationId xmlns:a16="http://schemas.microsoft.com/office/drawing/2014/main" id="{62049AF1-379A-4212-89CF-278E670CC7E7}"/>
                </a:ext>
              </a:extLst>
            </p:cNvPr>
            <p:cNvSpPr txBox="1"/>
            <p:nvPr/>
          </p:nvSpPr>
          <p:spPr>
            <a:xfrm>
              <a:off x="0" y="1653508"/>
              <a:ext cx="3374036" cy="261080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63053" tIns="330200" rIns="263053" bIns="330200" numCol="1" spcCol="1270" anchor="t" anchorCtr="0">
              <a:noAutofit/>
            </a:bodyPr>
            <a:lstStyle/>
            <a:p>
              <a:pPr marL="0" lvl="0" indent="0" algn="l" defTabSz="1155700">
                <a:lnSpc>
                  <a:spcPct val="90000"/>
                </a:lnSpc>
                <a:spcBef>
                  <a:spcPct val="0"/>
                </a:spcBef>
                <a:spcAft>
                  <a:spcPct val="35000"/>
                </a:spcAft>
                <a:buNone/>
              </a:pPr>
              <a:r>
                <a:rPr lang="en-US" sz="2600" kern="1200" dirty="0"/>
                <a:t>Define concepts of diversity, inclusion, and equity; apply to your local PTA</a:t>
              </a:r>
            </a:p>
          </p:txBody>
        </p:sp>
      </p:grpSp>
      <p:grpSp>
        <p:nvGrpSpPr>
          <p:cNvPr id="7" name="Group 6">
            <a:extLst>
              <a:ext uri="{FF2B5EF4-FFF2-40B4-BE49-F238E27FC236}">
                <a16:creationId xmlns:a16="http://schemas.microsoft.com/office/drawing/2014/main" id="{D737C7D0-5F26-4A18-B355-9AFF7A09DC55}"/>
              </a:ext>
            </a:extLst>
          </p:cNvPr>
          <p:cNvGrpSpPr/>
          <p:nvPr/>
        </p:nvGrpSpPr>
        <p:grpSpPr>
          <a:xfrm>
            <a:off x="2096595" y="1784318"/>
            <a:ext cx="1305401" cy="1305401"/>
            <a:chOff x="1034317" y="435133"/>
            <a:chExt cx="1305401" cy="1305401"/>
          </a:xfrm>
        </p:grpSpPr>
        <p:sp>
          <p:nvSpPr>
            <p:cNvPr id="8" name="Oval 7">
              <a:extLst>
                <a:ext uri="{FF2B5EF4-FFF2-40B4-BE49-F238E27FC236}">
                  <a16:creationId xmlns:a16="http://schemas.microsoft.com/office/drawing/2014/main" id="{AAEF7FEA-E111-4604-B52E-A8F5F2CF428B}"/>
                </a:ext>
              </a:extLst>
            </p:cNvPr>
            <p:cNvSpPr/>
            <p:nvPr/>
          </p:nvSpPr>
          <p:spPr>
            <a:xfrm>
              <a:off x="1034317" y="435133"/>
              <a:ext cx="1305401" cy="1305401"/>
            </a:xfrm>
            <a:prstGeom prst="ellipse">
              <a:avLst/>
            </a:prstGeom>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9" name="Oval 4">
              <a:extLst>
                <a:ext uri="{FF2B5EF4-FFF2-40B4-BE49-F238E27FC236}">
                  <a16:creationId xmlns:a16="http://schemas.microsoft.com/office/drawing/2014/main" id="{0CE085B5-4E02-413C-A233-2ABF368D76A5}"/>
                </a:ext>
              </a:extLst>
            </p:cNvPr>
            <p:cNvSpPr txBox="1"/>
            <p:nvPr/>
          </p:nvSpPr>
          <p:spPr>
            <a:xfrm>
              <a:off x="1225489" y="626305"/>
              <a:ext cx="923057" cy="92305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774" tIns="12700" rIns="101774"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p:txBody>
        </p:sp>
      </p:grpSp>
    </p:spTree>
    <p:extLst>
      <p:ext uri="{BB962C8B-B14F-4D97-AF65-F5344CB8AC3E}">
        <p14:creationId xmlns:p14="http://schemas.microsoft.com/office/powerpoint/2010/main" val="20096248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A3D919D7-8CE1-40F1-8E38-5652F84E77AE}"/>
              </a:ext>
            </a:extLst>
          </p:cNvPr>
          <p:cNvSpPr>
            <a:spLocks noGrp="1" noChangeArrowheads="1"/>
          </p:cNvSpPr>
          <p:nvPr>
            <p:ph type="title" idx="4294967295"/>
          </p:nvPr>
        </p:nvSpPr>
        <p:spPr bwMode="auto">
          <a:xfrm>
            <a:off x="0" y="0"/>
            <a:ext cx="12192000" cy="1335088"/>
          </a:xfrm>
          <a:solidFill>
            <a:schemeClr val="accent6"/>
          </a:solidFill>
        </p:spPr>
        <p:txBody>
          <a:bodyPr vert="horz" wrap="square" lIns="91440" tIns="45720" rIns="91440" bIns="45720" numCol="1" rtlCol="0" anchor="t" anchorCtr="0" compatLnSpc="1">
            <a:prstTxWarp prst="textNoShape">
              <a:avLst/>
            </a:prstTxWarp>
            <a:normAutofit/>
          </a:bodyPr>
          <a:lstStyle/>
          <a:p>
            <a:pPr algn="ctr"/>
            <a:r>
              <a:rPr lang="en-US" altLang="en-US" sz="5400" b="1" dirty="0">
                <a:solidFill>
                  <a:schemeClr val="bg1"/>
                </a:solidFill>
              </a:rPr>
              <a:t>WHAT DO THESE TERMS MEAN?</a:t>
            </a:r>
            <a:endParaRPr lang="en-US" altLang="en-US" sz="16600" b="1" dirty="0">
              <a:solidFill>
                <a:schemeClr val="bg1"/>
              </a:solidFill>
            </a:endParaRPr>
          </a:p>
        </p:txBody>
      </p:sp>
      <p:pic>
        <p:nvPicPr>
          <p:cNvPr id="3" name="Picture 2" descr="A screenshot of a cell phone&#10;&#10;Description automatically generated">
            <a:extLst>
              <a:ext uri="{FF2B5EF4-FFF2-40B4-BE49-F238E27FC236}">
                <a16:creationId xmlns:a16="http://schemas.microsoft.com/office/drawing/2014/main" id="{640E1108-F096-4162-9957-118C616A2390}"/>
              </a:ext>
            </a:extLst>
          </p:cNvPr>
          <p:cNvPicPr>
            <a:picLocks noChangeAspect="1"/>
          </p:cNvPicPr>
          <p:nvPr/>
        </p:nvPicPr>
        <p:blipFill rotWithShape="1">
          <a:blip r:embed="rId3">
            <a:extLst>
              <a:ext uri="{28A0092B-C50C-407E-A947-70E740481C1C}">
                <a14:useLocalDpi xmlns:a14="http://schemas.microsoft.com/office/drawing/2010/main" val="0"/>
              </a:ext>
            </a:extLst>
          </a:blip>
          <a:srcRect t="4477" r="1273" b="44177"/>
          <a:stretch/>
        </p:blipFill>
        <p:spPr>
          <a:xfrm>
            <a:off x="566957" y="1840419"/>
            <a:ext cx="3336734" cy="3964383"/>
          </a:xfrm>
          <a:prstGeom prst="rect">
            <a:avLst/>
          </a:prstGeom>
        </p:spPr>
      </p:pic>
      <p:pic>
        <p:nvPicPr>
          <p:cNvPr id="4" name="Picture 3" descr="A screenshot of a cell phone&#10;&#10;Description automatically generated">
            <a:extLst>
              <a:ext uri="{FF2B5EF4-FFF2-40B4-BE49-F238E27FC236}">
                <a16:creationId xmlns:a16="http://schemas.microsoft.com/office/drawing/2014/main" id="{81D390D8-F3A9-46DB-AC20-6CCFE2E5D19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4605" b="42531"/>
          <a:stretch/>
        </p:blipFill>
        <p:spPr>
          <a:xfrm>
            <a:off x="4457260" y="1335024"/>
            <a:ext cx="3008745" cy="3671775"/>
          </a:xfrm>
          <a:prstGeom prst="rect">
            <a:avLst/>
          </a:prstGeom>
        </p:spPr>
      </p:pic>
      <p:pic>
        <p:nvPicPr>
          <p:cNvPr id="5" name="Picture 4" descr="A screenshot of a cell phone&#10;&#10;Description automatically generated">
            <a:extLst>
              <a:ext uri="{FF2B5EF4-FFF2-40B4-BE49-F238E27FC236}">
                <a16:creationId xmlns:a16="http://schemas.microsoft.com/office/drawing/2014/main" id="{849134CC-F0B7-4DF7-9BFC-9D0401E5FE3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7452" b="40453"/>
          <a:stretch/>
        </p:blipFill>
        <p:spPr>
          <a:xfrm>
            <a:off x="8288310" y="1836666"/>
            <a:ext cx="3336734" cy="3968136"/>
          </a:xfrm>
          <a:prstGeom prst="rect">
            <a:avLst/>
          </a:prstGeom>
        </p:spPr>
      </p:pic>
    </p:spTree>
    <p:extLst>
      <p:ext uri="{BB962C8B-B14F-4D97-AF65-F5344CB8AC3E}">
        <p14:creationId xmlns:p14="http://schemas.microsoft.com/office/powerpoint/2010/main" val="16446005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A3D919D7-8CE1-40F1-8E38-5652F84E77AE}"/>
              </a:ext>
            </a:extLst>
          </p:cNvPr>
          <p:cNvSpPr>
            <a:spLocks noGrp="1" noChangeArrowheads="1"/>
          </p:cNvSpPr>
          <p:nvPr>
            <p:ph type="title" idx="4294967295"/>
          </p:nvPr>
        </p:nvSpPr>
        <p:spPr bwMode="auto">
          <a:xfrm>
            <a:off x="0" y="0"/>
            <a:ext cx="12192000" cy="1335088"/>
          </a:xfrm>
          <a:solidFill>
            <a:schemeClr val="accent6"/>
          </a:solidFill>
        </p:spPr>
        <p:txBody>
          <a:bodyPr vert="horz" wrap="square" lIns="91440" tIns="45720" rIns="91440" bIns="45720" numCol="1" rtlCol="0" anchor="t" anchorCtr="0" compatLnSpc="1">
            <a:prstTxWarp prst="textNoShape">
              <a:avLst/>
            </a:prstTxWarp>
            <a:normAutofit/>
          </a:bodyPr>
          <a:lstStyle/>
          <a:p>
            <a:pPr algn="ctr"/>
            <a:r>
              <a:rPr lang="en-US" altLang="en-US" sz="4800" b="1" dirty="0">
                <a:solidFill>
                  <a:schemeClr val="bg1"/>
                </a:solidFill>
              </a:rPr>
              <a:t>WE BELIEVE DIVERSITY IS OUR STRENGTH.</a:t>
            </a:r>
          </a:p>
        </p:txBody>
      </p:sp>
      <p:pic>
        <p:nvPicPr>
          <p:cNvPr id="10" name="Picture 9" descr="A screenshot of a cell phone&#10;&#10;Description automatically generated">
            <a:extLst>
              <a:ext uri="{FF2B5EF4-FFF2-40B4-BE49-F238E27FC236}">
                <a16:creationId xmlns:a16="http://schemas.microsoft.com/office/drawing/2014/main" id="{4705A069-D30C-41EC-8692-F559D4D50E0D}"/>
              </a:ext>
            </a:extLst>
          </p:cNvPr>
          <p:cNvPicPr>
            <a:picLocks noChangeAspect="1"/>
          </p:cNvPicPr>
          <p:nvPr/>
        </p:nvPicPr>
        <p:blipFill rotWithShape="1">
          <a:blip r:embed="rId3">
            <a:extLst>
              <a:ext uri="{28A0092B-C50C-407E-A947-70E740481C1C}">
                <a14:useLocalDpi xmlns:a14="http://schemas.microsoft.com/office/drawing/2010/main" val="0"/>
              </a:ext>
            </a:extLst>
          </a:blip>
          <a:srcRect l="9811" t="4477" r="12616" b="69705"/>
          <a:stretch/>
        </p:blipFill>
        <p:spPr>
          <a:xfrm>
            <a:off x="129557" y="1590488"/>
            <a:ext cx="3440353" cy="2615752"/>
          </a:xfrm>
          <a:prstGeom prst="rect">
            <a:avLst/>
          </a:prstGeom>
        </p:spPr>
      </p:pic>
      <p:sp>
        <p:nvSpPr>
          <p:cNvPr id="11" name="Rectangle 10">
            <a:extLst>
              <a:ext uri="{FF2B5EF4-FFF2-40B4-BE49-F238E27FC236}">
                <a16:creationId xmlns:a16="http://schemas.microsoft.com/office/drawing/2014/main" id="{8072F67D-2C04-4EDB-A63F-81F64E1B61DC}"/>
              </a:ext>
            </a:extLst>
          </p:cNvPr>
          <p:cNvSpPr/>
          <p:nvPr/>
        </p:nvSpPr>
        <p:spPr>
          <a:xfrm>
            <a:off x="4580878" y="1699741"/>
            <a:ext cx="6740977" cy="3693319"/>
          </a:xfrm>
          <a:prstGeom prst="rect">
            <a:avLst/>
          </a:prstGeom>
        </p:spPr>
        <p:txBody>
          <a:bodyPr wrap="square">
            <a:spAutoFit/>
          </a:bodyPr>
          <a:lstStyle/>
          <a:p>
            <a:r>
              <a:rPr lang="en-US" sz="2600" dirty="0">
                <a:solidFill>
                  <a:srgbClr val="221E1F"/>
                </a:solidFill>
                <a:latin typeface="Myriad Pro Light"/>
              </a:rPr>
              <a:t>We represent parents, caregivers, educators and communities of all children, which enables us to best achieve PTA’s mission to make every child’s potential a reality.</a:t>
            </a:r>
            <a:r>
              <a:rPr lang="en-US" sz="2600" dirty="0">
                <a:latin typeface="Myriad Pro Light"/>
              </a:rPr>
              <a:t> Our collective backgrounds, perspectives and ideas allow us to best reflect the rich fabric of 21st century children, families, educators and community members—and create the strongest future and direction for PTA. </a:t>
            </a:r>
            <a:endParaRPr lang="en-US" sz="2600" dirty="0">
              <a:solidFill>
                <a:srgbClr val="221E1F"/>
              </a:solidFill>
              <a:latin typeface="Myriad Pro Light"/>
            </a:endParaRPr>
          </a:p>
        </p:txBody>
      </p:sp>
      <p:sp>
        <p:nvSpPr>
          <p:cNvPr id="12" name="Speech Bubble: Rectangle 11">
            <a:extLst>
              <a:ext uri="{FF2B5EF4-FFF2-40B4-BE49-F238E27FC236}">
                <a16:creationId xmlns:a16="http://schemas.microsoft.com/office/drawing/2014/main" id="{9B140B2D-9C15-4D92-86AF-7BD2A2DE4E5B}"/>
              </a:ext>
            </a:extLst>
          </p:cNvPr>
          <p:cNvSpPr/>
          <p:nvPr/>
        </p:nvSpPr>
        <p:spPr>
          <a:xfrm>
            <a:off x="525899" y="4206240"/>
            <a:ext cx="3440353" cy="1450757"/>
          </a:xfrm>
          <a:prstGeom prst="wedgeRectCallout">
            <a:avLst>
              <a:gd name="adj1" fmla="val 63029"/>
              <a:gd name="adj2" fmla="val -109364"/>
            </a:avLst>
          </a:prstGeom>
          <a:solidFill>
            <a:srgbClr val="00778B"/>
          </a:solidFill>
          <a:ln>
            <a:solidFill>
              <a:srgbClr val="0077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In the chat:</a:t>
            </a:r>
          </a:p>
          <a:p>
            <a:pPr algn="ctr"/>
            <a:endParaRPr lang="en-US" sz="1400" dirty="0"/>
          </a:p>
          <a:p>
            <a:pPr algn="ctr"/>
            <a:r>
              <a:rPr lang="en-US" sz="2400" dirty="0"/>
              <a:t>What is one way diversity shows up in PTA?</a:t>
            </a:r>
          </a:p>
        </p:txBody>
      </p:sp>
    </p:spTree>
    <p:extLst>
      <p:ext uri="{BB962C8B-B14F-4D97-AF65-F5344CB8AC3E}">
        <p14:creationId xmlns:p14="http://schemas.microsoft.com/office/powerpoint/2010/main" val="15362493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A3D919D7-8CE1-40F1-8E38-5652F84E77AE}"/>
              </a:ext>
            </a:extLst>
          </p:cNvPr>
          <p:cNvSpPr>
            <a:spLocks noGrp="1" noChangeArrowheads="1"/>
          </p:cNvSpPr>
          <p:nvPr>
            <p:ph type="title" idx="4294967295"/>
          </p:nvPr>
        </p:nvSpPr>
        <p:spPr bwMode="auto">
          <a:xfrm>
            <a:off x="0" y="0"/>
            <a:ext cx="12192000" cy="1335088"/>
          </a:xfrm>
          <a:solidFill>
            <a:schemeClr val="accent6"/>
          </a:solidFill>
        </p:spPr>
        <p:txBody>
          <a:bodyPr vert="horz" wrap="square" lIns="91440" tIns="45720" rIns="91440" bIns="45720" numCol="1" rtlCol="0" anchor="t" anchorCtr="0" compatLnSpc="1">
            <a:prstTxWarp prst="textNoShape">
              <a:avLst/>
            </a:prstTxWarp>
            <a:noAutofit/>
          </a:bodyPr>
          <a:lstStyle/>
          <a:p>
            <a:pPr algn="ctr"/>
            <a:r>
              <a:rPr lang="en-US" altLang="en-US" sz="4800" b="1" dirty="0">
                <a:solidFill>
                  <a:schemeClr val="bg1"/>
                </a:solidFill>
              </a:rPr>
              <a:t>WE BELIEVE COLLABORATION MUST BE INCLUSIVE.</a:t>
            </a:r>
          </a:p>
        </p:txBody>
      </p:sp>
      <p:sp>
        <p:nvSpPr>
          <p:cNvPr id="6" name="Rectangle 5">
            <a:extLst>
              <a:ext uri="{FF2B5EF4-FFF2-40B4-BE49-F238E27FC236}">
                <a16:creationId xmlns:a16="http://schemas.microsoft.com/office/drawing/2014/main" id="{B8E5F280-31F5-41D9-ABC0-02EE6DECA99A}"/>
              </a:ext>
            </a:extLst>
          </p:cNvPr>
          <p:cNvSpPr/>
          <p:nvPr/>
        </p:nvSpPr>
        <p:spPr>
          <a:xfrm>
            <a:off x="631347" y="1493321"/>
            <a:ext cx="6967938" cy="4093428"/>
          </a:xfrm>
          <a:prstGeom prst="rect">
            <a:avLst/>
          </a:prstGeom>
        </p:spPr>
        <p:txBody>
          <a:bodyPr wrap="square">
            <a:spAutoFit/>
          </a:bodyPr>
          <a:lstStyle/>
          <a:p>
            <a:r>
              <a:rPr lang="en-US" sz="2600" dirty="0">
                <a:latin typeface="Myriad Pro Light"/>
              </a:rPr>
              <a:t>We can only achieve our mission and vision in full collaboration and partnership with the broadest possible set of volunteers, staff, educators, schools and communities. We foster an association where everyone feels they belong, are integral to achieving our vision and have the opportunity to flourish and contribute at the highest level. That means tending to power dynamics where they occur and setting up a level playing field for all to engage in our work. </a:t>
            </a:r>
            <a:endParaRPr lang="en-US" sz="2600" dirty="0">
              <a:solidFill>
                <a:srgbClr val="221E1F"/>
              </a:solidFill>
              <a:latin typeface="Myriad Pro Light"/>
            </a:endParaRPr>
          </a:p>
        </p:txBody>
      </p:sp>
      <p:sp>
        <p:nvSpPr>
          <p:cNvPr id="7" name="Speech Bubble: Rectangle 6">
            <a:extLst>
              <a:ext uri="{FF2B5EF4-FFF2-40B4-BE49-F238E27FC236}">
                <a16:creationId xmlns:a16="http://schemas.microsoft.com/office/drawing/2014/main" id="{2F21C7BC-A7D6-4D70-8578-F785A96CD3D6}"/>
              </a:ext>
            </a:extLst>
          </p:cNvPr>
          <p:cNvSpPr/>
          <p:nvPr/>
        </p:nvSpPr>
        <p:spPr>
          <a:xfrm>
            <a:off x="8162566" y="3893827"/>
            <a:ext cx="3398087" cy="1750891"/>
          </a:xfrm>
          <a:prstGeom prst="wedgeRectCallout">
            <a:avLst>
              <a:gd name="adj1" fmla="val -60033"/>
              <a:gd name="adj2" fmla="val -88777"/>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In the chat:</a:t>
            </a:r>
          </a:p>
          <a:p>
            <a:pPr algn="ctr"/>
            <a:endParaRPr lang="en-US" sz="1400" dirty="0"/>
          </a:p>
          <a:p>
            <a:pPr algn="ctr"/>
            <a:r>
              <a:rPr lang="en-US" sz="2400" dirty="0"/>
              <a:t>What is one way inclusion shows up in PTA?</a:t>
            </a:r>
          </a:p>
        </p:txBody>
      </p:sp>
      <p:pic>
        <p:nvPicPr>
          <p:cNvPr id="8" name="Picture 7" descr="A screenshot of a cell phone&#10;&#10;Description automatically generated">
            <a:extLst>
              <a:ext uri="{FF2B5EF4-FFF2-40B4-BE49-F238E27FC236}">
                <a16:creationId xmlns:a16="http://schemas.microsoft.com/office/drawing/2014/main" id="{E94418C0-2F00-4A20-BF7E-C81477091E6A}"/>
              </a:ext>
            </a:extLst>
          </p:cNvPr>
          <p:cNvPicPr>
            <a:picLocks noChangeAspect="1"/>
          </p:cNvPicPr>
          <p:nvPr/>
        </p:nvPicPr>
        <p:blipFill rotWithShape="1">
          <a:blip r:embed="rId3">
            <a:extLst>
              <a:ext uri="{28A0092B-C50C-407E-A947-70E740481C1C}">
                <a14:useLocalDpi xmlns:a14="http://schemas.microsoft.com/office/drawing/2010/main" val="0"/>
              </a:ext>
            </a:extLst>
          </a:blip>
          <a:srcRect l="17237" t="4439" r="15246" b="75211"/>
          <a:stretch/>
        </p:blipFill>
        <p:spPr>
          <a:xfrm>
            <a:off x="8612150" y="1688880"/>
            <a:ext cx="2660535" cy="1851155"/>
          </a:xfrm>
          <a:prstGeom prst="rect">
            <a:avLst/>
          </a:prstGeom>
        </p:spPr>
      </p:pic>
    </p:spTree>
    <p:extLst>
      <p:ext uri="{BB962C8B-B14F-4D97-AF65-F5344CB8AC3E}">
        <p14:creationId xmlns:p14="http://schemas.microsoft.com/office/powerpoint/2010/main" val="5315536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A3D919D7-8CE1-40F1-8E38-5652F84E77AE}"/>
              </a:ext>
            </a:extLst>
          </p:cNvPr>
          <p:cNvSpPr>
            <a:spLocks noGrp="1" noChangeArrowheads="1"/>
          </p:cNvSpPr>
          <p:nvPr>
            <p:ph type="title" idx="4294967295"/>
          </p:nvPr>
        </p:nvSpPr>
        <p:spPr bwMode="auto">
          <a:xfrm>
            <a:off x="0" y="0"/>
            <a:ext cx="12192000" cy="1335088"/>
          </a:xfrm>
          <a:solidFill>
            <a:schemeClr val="accent6"/>
          </a:solidFill>
        </p:spPr>
        <p:txBody>
          <a:bodyPr vert="horz" wrap="square" lIns="91440" tIns="45720" rIns="91440" bIns="45720" numCol="1" rtlCol="0" anchor="t" anchorCtr="0" compatLnSpc="1">
            <a:prstTxWarp prst="textNoShape">
              <a:avLst/>
            </a:prstTxWarp>
            <a:noAutofit/>
          </a:bodyPr>
          <a:lstStyle/>
          <a:p>
            <a:pPr algn="ctr"/>
            <a:r>
              <a:rPr lang="en-US" altLang="en-US" sz="4800" b="1" dirty="0">
                <a:solidFill>
                  <a:schemeClr val="bg1"/>
                </a:solidFill>
              </a:rPr>
              <a:t>WE BELIEVE EQUITY DRIVES OUR  MISSION.</a:t>
            </a:r>
          </a:p>
        </p:txBody>
      </p:sp>
      <p:pic>
        <p:nvPicPr>
          <p:cNvPr id="9" name="Picture 8" descr="A screenshot of a cell phone&#10;&#10;Description automatically generated">
            <a:extLst>
              <a:ext uri="{FF2B5EF4-FFF2-40B4-BE49-F238E27FC236}">
                <a16:creationId xmlns:a16="http://schemas.microsoft.com/office/drawing/2014/main" id="{E056D800-15B8-483E-8C06-C71906DA2EE7}"/>
              </a:ext>
            </a:extLst>
          </p:cNvPr>
          <p:cNvPicPr>
            <a:picLocks noChangeAspect="1"/>
          </p:cNvPicPr>
          <p:nvPr/>
        </p:nvPicPr>
        <p:blipFill rotWithShape="1">
          <a:blip r:embed="rId3">
            <a:extLst>
              <a:ext uri="{28A0092B-C50C-407E-A947-70E740481C1C}">
                <a14:useLocalDpi xmlns:a14="http://schemas.microsoft.com/office/drawing/2010/main" val="0"/>
              </a:ext>
            </a:extLst>
          </a:blip>
          <a:srcRect l="10188" t="7452" r="15817" b="70939"/>
          <a:stretch/>
        </p:blipFill>
        <p:spPr>
          <a:xfrm>
            <a:off x="342931" y="1666598"/>
            <a:ext cx="3429792" cy="2286509"/>
          </a:xfrm>
          <a:prstGeom prst="rect">
            <a:avLst/>
          </a:prstGeom>
        </p:spPr>
      </p:pic>
      <p:sp>
        <p:nvSpPr>
          <p:cNvPr id="10" name="Rectangle 9">
            <a:extLst>
              <a:ext uri="{FF2B5EF4-FFF2-40B4-BE49-F238E27FC236}">
                <a16:creationId xmlns:a16="http://schemas.microsoft.com/office/drawing/2014/main" id="{6D124A71-9C57-4C84-9694-C6C2225E049E}"/>
              </a:ext>
            </a:extLst>
          </p:cNvPr>
          <p:cNvSpPr/>
          <p:nvPr/>
        </p:nvSpPr>
        <p:spPr>
          <a:xfrm>
            <a:off x="4740675" y="1436524"/>
            <a:ext cx="6694560" cy="4093428"/>
          </a:xfrm>
          <a:prstGeom prst="rect">
            <a:avLst/>
          </a:prstGeom>
        </p:spPr>
        <p:txBody>
          <a:bodyPr wrap="square">
            <a:spAutoFit/>
          </a:bodyPr>
          <a:lstStyle/>
          <a:p>
            <a:r>
              <a:rPr lang="en-US" sz="2600" dirty="0">
                <a:solidFill>
                  <a:srgbClr val="221E1F"/>
                </a:solidFill>
                <a:latin typeface="Myriad Pro Light"/>
              </a:rPr>
              <a:t>Equity provides fairness in resources, opportunities and outcomes so that all communities get what they need to be engaged and successful. This moves beyond an “equal across the board” approach to: </a:t>
            </a:r>
          </a:p>
          <a:p>
            <a:pPr marL="457200" indent="-457200">
              <a:buFont typeface="Arial" panose="020B0604020202020204" pitchFamily="34" charset="0"/>
              <a:buChar char="•"/>
            </a:pPr>
            <a:r>
              <a:rPr lang="en-US" sz="2600" dirty="0">
                <a:solidFill>
                  <a:srgbClr val="221E1F"/>
                </a:solidFill>
                <a:latin typeface="Myriad Pro Light"/>
              </a:rPr>
              <a:t>Recognize and address bias and privilege. </a:t>
            </a:r>
          </a:p>
          <a:p>
            <a:pPr marL="457200" indent="-457200">
              <a:buFont typeface="Arial" panose="020B0604020202020204" pitchFamily="34" charset="0"/>
              <a:buChar char="•"/>
            </a:pPr>
            <a:r>
              <a:rPr lang="en-US" sz="2600" dirty="0">
                <a:solidFill>
                  <a:srgbClr val="221E1F"/>
                </a:solidFill>
                <a:latin typeface="Myriad Pro Light"/>
              </a:rPr>
              <a:t>Understand and attend to specific individual and community needs, providing additional resources to those with greater needs. </a:t>
            </a:r>
          </a:p>
        </p:txBody>
      </p:sp>
      <p:sp>
        <p:nvSpPr>
          <p:cNvPr id="11" name="Speech Bubble: Rectangle 10">
            <a:extLst>
              <a:ext uri="{FF2B5EF4-FFF2-40B4-BE49-F238E27FC236}">
                <a16:creationId xmlns:a16="http://schemas.microsoft.com/office/drawing/2014/main" id="{F53E2E2C-556B-472A-B5C5-2F20AEBF11A8}"/>
              </a:ext>
            </a:extLst>
          </p:cNvPr>
          <p:cNvSpPr/>
          <p:nvPr/>
        </p:nvSpPr>
        <p:spPr>
          <a:xfrm>
            <a:off x="517587" y="4134010"/>
            <a:ext cx="3429792" cy="1490022"/>
          </a:xfrm>
          <a:prstGeom prst="wedgeRectCallout">
            <a:avLst>
              <a:gd name="adj1" fmla="val 57242"/>
              <a:gd name="adj2" fmla="val -113479"/>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In the chat:</a:t>
            </a:r>
          </a:p>
          <a:p>
            <a:pPr algn="ctr"/>
            <a:endParaRPr lang="en-US" sz="1400" dirty="0"/>
          </a:p>
          <a:p>
            <a:pPr algn="ctr"/>
            <a:r>
              <a:rPr lang="en-US" sz="2400" dirty="0"/>
              <a:t>What is one way equity shows up in PTA?</a:t>
            </a:r>
          </a:p>
        </p:txBody>
      </p:sp>
    </p:spTree>
    <p:extLst>
      <p:ext uri="{BB962C8B-B14F-4D97-AF65-F5344CB8AC3E}">
        <p14:creationId xmlns:p14="http://schemas.microsoft.com/office/powerpoint/2010/main" val="193512766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Urban Pop">
  <a:themeElements>
    <a:clrScheme name="Urban Pop">
      <a:dk1>
        <a:srgbClr val="000000"/>
      </a:dk1>
      <a:lt1>
        <a:srgbClr val="FFFFFF"/>
      </a:lt1>
      <a:dk2>
        <a:srgbClr val="282828"/>
      </a:dk2>
      <a:lt2>
        <a:srgbClr val="D4D4D4"/>
      </a:lt2>
      <a:accent1>
        <a:srgbClr val="86CE24"/>
      </a:accent1>
      <a:accent2>
        <a:srgbClr val="00A2E6"/>
      </a:accent2>
      <a:accent3>
        <a:srgbClr val="FAC810"/>
      </a:accent3>
      <a:accent4>
        <a:srgbClr val="7D8F8C"/>
      </a:accent4>
      <a:accent5>
        <a:srgbClr val="D06B20"/>
      </a:accent5>
      <a:accent6>
        <a:srgbClr val="958B8B"/>
      </a:accent6>
      <a:hlink>
        <a:srgbClr val="FF9900"/>
      </a:hlink>
      <a:folHlink>
        <a:srgbClr val="969696"/>
      </a:folHlink>
    </a:clrScheme>
    <a:fontScheme name="Urban Pop">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Urban Pop">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2700" cap="flat" cmpd="sng" algn="ctr">
          <a:solidFill>
            <a:schemeClr val="phClr"/>
          </a:solidFill>
          <a:prstDash val="solid"/>
        </a:ln>
        <a:ln w="15875"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0800" dist="38100" dir="5400000" rotWithShape="0">
              <a:srgbClr val="000000">
                <a:alpha val="58000"/>
              </a:srgbClr>
            </a:outerShdw>
          </a:effectLst>
          <a:scene3d>
            <a:camera prst="orthographicFront">
              <a:rot lat="0" lon="0" rev="0"/>
            </a:camera>
            <a:lightRig rig="flat" dir="t"/>
          </a:scene3d>
          <a:sp3d contourW="15875">
            <a:bevelT w="95250" h="127000"/>
            <a:contourClr>
              <a:schemeClr val="phClr">
                <a:shade val="30000"/>
              </a:schemeClr>
            </a:contourClr>
          </a:sp3d>
        </a:effectStyle>
      </a:effectStyleLst>
      <a:bgFillStyleLst>
        <a:solidFill>
          <a:schemeClr val="phClr"/>
        </a:solidFill>
        <a:gradFill rotWithShape="1">
          <a:gsLst>
            <a:gs pos="0">
              <a:schemeClr val="phClr">
                <a:tint val="95000"/>
                <a:shade val="100000"/>
                <a:alpha val="100000"/>
                <a:satMod val="100000"/>
                <a:lumMod val="100000"/>
              </a:schemeClr>
            </a:gs>
            <a:gs pos="9000">
              <a:schemeClr val="phClr">
                <a:tint val="90000"/>
                <a:shade val="100000"/>
                <a:alpha val="100000"/>
                <a:satMod val="100000"/>
                <a:lumMod val="100000"/>
              </a:schemeClr>
            </a:gs>
            <a:gs pos="34000">
              <a:schemeClr val="phClr">
                <a:tint val="83000"/>
                <a:shade val="100000"/>
                <a:alpha val="100000"/>
                <a:satMod val="100000"/>
                <a:lumMod val="100000"/>
              </a:schemeClr>
            </a:gs>
            <a:gs pos="62000">
              <a:schemeClr val="phClr">
                <a:tint val="85000"/>
                <a:shade val="100000"/>
                <a:alpha val="100000"/>
                <a:satMod val="100000"/>
                <a:lumMod val="100000"/>
              </a:schemeClr>
            </a:gs>
            <a:gs pos="90000">
              <a:schemeClr val="phClr">
                <a:tint val="92000"/>
                <a:shade val="100000"/>
                <a:alpha val="100000"/>
                <a:satMod val="100000"/>
                <a:lumMod val="90000"/>
              </a:schemeClr>
            </a:gs>
            <a:gs pos="100000">
              <a:schemeClr val="phClr">
                <a:tint val="85000"/>
                <a:shade val="100000"/>
                <a:alpha val="100000"/>
                <a:satMod val="100000"/>
                <a:lumMod val="100000"/>
              </a:schemeClr>
            </a:gs>
          </a:gsLst>
          <a:lin ang="5400000" scaled="1"/>
        </a:gradFill>
        <a:gradFill rotWithShape="1">
          <a:gsLst>
            <a:gs pos="0">
              <a:schemeClr val="phClr">
                <a:tint val="78000"/>
              </a:schemeClr>
            </a:gs>
            <a:gs pos="100000">
              <a:schemeClr val="phClr">
                <a:tint val="95000"/>
                <a:shade val="98000"/>
                <a:lumMod val="80000"/>
              </a:schemeClr>
            </a:gs>
          </a:gsLst>
          <a:path path="circle">
            <a:fillToRect l="50000" t="100000" r="10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19275</TotalTime>
  <Words>2105</Words>
  <Application>Microsoft Office PowerPoint</Application>
  <PresentationFormat>Widescreen</PresentationFormat>
  <Paragraphs>304</Paragraphs>
  <Slides>32</Slides>
  <Notes>31</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32</vt:i4>
      </vt:variant>
    </vt:vector>
  </HeadingPairs>
  <TitlesOfParts>
    <vt:vector size="44" baseType="lpstr">
      <vt:lpstr>Arial</vt:lpstr>
      <vt:lpstr>ArialUnicodeMS</vt:lpstr>
      <vt:lpstr>Calibri</vt:lpstr>
      <vt:lpstr>Calibri Light</vt:lpstr>
      <vt:lpstr>Courier New</vt:lpstr>
      <vt:lpstr>Gill Sans MT</vt:lpstr>
      <vt:lpstr>Gilroy</vt:lpstr>
      <vt:lpstr>Myriad Pro Light</vt:lpstr>
      <vt:lpstr>Wingdings</vt:lpstr>
      <vt:lpstr>Wingdings 3</vt:lpstr>
      <vt:lpstr>Urban Pop</vt:lpstr>
      <vt:lpstr>Office Theme</vt:lpstr>
      <vt:lpstr> WELCOME!!   Advancing Diversity, Equity and Inclusion in Your PTA    </vt:lpstr>
      <vt:lpstr>PowerPoint Presentation</vt:lpstr>
      <vt:lpstr>PowerPoint Presentation</vt:lpstr>
      <vt:lpstr>OUR OBJECTIVES: </vt:lpstr>
      <vt:lpstr>PowerPoint Presentation</vt:lpstr>
      <vt:lpstr>WHAT DO THESE TERMS MEAN?</vt:lpstr>
      <vt:lpstr>WE BELIEVE DIVERSITY IS OUR STRENGTH.</vt:lpstr>
      <vt:lpstr>WE BELIEVE COLLABORATION MUST BE INCLUSIVE.</vt:lpstr>
      <vt:lpstr>WE BELIEVE EQUITY DRIVES OUR  MISSION.</vt:lpstr>
      <vt:lpstr>PowerPoint Presentation</vt:lpstr>
      <vt:lpstr>PowerPoint Presentation</vt:lpstr>
      <vt:lpstr>PowerPoint Presentation</vt:lpstr>
      <vt:lpstr>PowerPoint Presentation</vt:lpstr>
      <vt:lpstr>KNOW YOUR COMMUNITY</vt:lpstr>
      <vt:lpstr>PowerPoint Presentation</vt:lpstr>
      <vt:lpstr>IDENTIFY BARRIERS IN YOUR COMMUNITY</vt:lpstr>
      <vt:lpstr>PowerPoint Presentation</vt:lpstr>
      <vt:lpstr>EQUITY IN PTA MEMBERSHIP</vt:lpstr>
      <vt:lpstr>EQUITABLE MEMBERSHIP</vt:lpstr>
      <vt:lpstr>CREATE EFFECTIVE PTA MESSAGING</vt:lpstr>
      <vt:lpstr>PowerPoint Presentation</vt:lpstr>
      <vt:lpstr>EQUITY IN PTA GOVERNANCE &amp; LEADERSHIP </vt:lpstr>
      <vt:lpstr>EQUITABLE GOVERNANCE &amp; LEADERSHIP</vt:lpstr>
      <vt:lpstr>PowerPoint Presentation</vt:lpstr>
      <vt:lpstr>EQUITY IN PTA PROGRAMMING</vt:lpstr>
      <vt:lpstr>EQUITABLE PROGRAMS</vt:lpstr>
      <vt:lpstr>EQUITY IN PTA ADVOCACY</vt:lpstr>
      <vt:lpstr>EQUITABLE ADVOCACY</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Advancing Diversity, Equity and Inclusion in Your PTA   September 14, 2020 8:00 PM Eastern Time</dc:title>
  <dc:creator>Grisoranyel Barrios</dc:creator>
  <cp:lastModifiedBy>Grisoranyel Barrios</cp:lastModifiedBy>
  <cp:revision>26</cp:revision>
  <dcterms:created xsi:type="dcterms:W3CDTF">2020-09-10T16:31:58Z</dcterms:created>
  <dcterms:modified xsi:type="dcterms:W3CDTF">2020-09-28T15:27:21Z</dcterms:modified>
</cp:coreProperties>
</file>